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88" r:id="rId4"/>
    <p:sldId id="389" r:id="rId5"/>
    <p:sldId id="262" r:id="rId6"/>
    <p:sldId id="390" r:id="rId7"/>
    <p:sldId id="391" r:id="rId8"/>
    <p:sldId id="321" r:id="rId9"/>
    <p:sldId id="322" r:id="rId10"/>
    <p:sldId id="323" r:id="rId11"/>
    <p:sldId id="324" r:id="rId12"/>
    <p:sldId id="392" r:id="rId13"/>
    <p:sldId id="269" r:id="rId14"/>
    <p:sldId id="266" r:id="rId15"/>
    <p:sldId id="393" r:id="rId16"/>
    <p:sldId id="271" r:id="rId17"/>
    <p:sldId id="272" r:id="rId18"/>
  </p:sldIdLst>
  <p:sldSz cx="18288000" cy="10287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old" panose="020B0604020202020204" charset="0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Segoe UI Black" panose="020B0A02040204020203" pitchFamily="34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55"/>
    <a:srgbClr val="EEEEEE"/>
    <a:srgbClr val="009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FA397-B44F-44A1-86FA-BFBFDB54B55D}" v="128" dt="2024-12-03T21:36:48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33" d="100"/>
          <a:sy n="33" d="100"/>
        </p:scale>
        <p:origin x="1536" y="54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o 7802" userId="bb9df5b836737798" providerId="LiveId" clId="{C0DFA397-B44F-44A1-86FA-BFBFDB54B55D}"/>
    <pc:docChg chg="undo custSel addSld delSld modSld sldOrd">
      <pc:chgData name="brito 7802" userId="bb9df5b836737798" providerId="LiveId" clId="{C0DFA397-B44F-44A1-86FA-BFBFDB54B55D}" dt="2024-12-03T21:38:20.387" v="2119" actId="1076"/>
      <pc:docMkLst>
        <pc:docMk/>
      </pc:docMkLst>
      <pc:sldChg chg="addSp modSp mod modTransition">
        <pc:chgData name="brito 7802" userId="bb9df5b836737798" providerId="LiveId" clId="{C0DFA397-B44F-44A1-86FA-BFBFDB54B55D}" dt="2024-12-03T20:31:00.521" v="716"/>
        <pc:sldMkLst>
          <pc:docMk/>
          <pc:sldMk cId="0" sldId="257"/>
        </pc:sldMkLst>
        <pc:spChg chg="mod">
          <ac:chgData name="brito 7802" userId="bb9df5b836737798" providerId="LiveId" clId="{C0DFA397-B44F-44A1-86FA-BFBFDB54B55D}" dt="2024-12-03T20:14:00.959" v="465" actId="1076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20:14:50.752" v="490" actId="1076"/>
          <ac:spMkLst>
            <pc:docMk/>
            <pc:sldMk cId="0" sldId="257"/>
            <ac:spMk id="9" creationId="{C10BA07F-EEB1-46EB-B217-8A00BECD0B0F}"/>
          </ac:spMkLst>
        </pc:spChg>
        <pc:spChg chg="add mod">
          <ac:chgData name="brito 7802" userId="bb9df5b836737798" providerId="LiveId" clId="{C0DFA397-B44F-44A1-86FA-BFBFDB54B55D}" dt="2024-12-03T20:15:01.631" v="492" actId="1076"/>
          <ac:spMkLst>
            <pc:docMk/>
            <pc:sldMk cId="0" sldId="257"/>
            <ac:spMk id="10" creationId="{EB830DFE-AB25-3D17-16A8-9C2C8CDA29B9}"/>
          </ac:spMkLst>
        </pc:spChg>
        <pc:spChg chg="add mod">
          <ac:chgData name="brito 7802" userId="bb9df5b836737798" providerId="LiveId" clId="{C0DFA397-B44F-44A1-86FA-BFBFDB54B55D}" dt="2024-12-03T20:14:43.669" v="488" actId="1076"/>
          <ac:spMkLst>
            <pc:docMk/>
            <pc:sldMk cId="0" sldId="257"/>
            <ac:spMk id="11" creationId="{BD2C51FF-3FE3-1D0C-0F8C-3D42E6644A2D}"/>
          </ac:spMkLst>
        </pc:spChg>
        <pc:spChg chg="add mod">
          <ac:chgData name="brito 7802" userId="bb9df5b836737798" providerId="LiveId" clId="{C0DFA397-B44F-44A1-86FA-BFBFDB54B55D}" dt="2024-12-03T20:14:37.103" v="486" actId="1076"/>
          <ac:spMkLst>
            <pc:docMk/>
            <pc:sldMk cId="0" sldId="257"/>
            <ac:spMk id="20" creationId="{24CEC619-BA4E-F503-0911-307B6625A44C}"/>
          </ac:spMkLst>
        </pc:spChg>
        <pc:spChg chg="add mod">
          <ac:chgData name="brito 7802" userId="bb9df5b836737798" providerId="LiveId" clId="{C0DFA397-B44F-44A1-86FA-BFBFDB54B55D}" dt="2024-12-03T20:15:07.666" v="494" actId="1076"/>
          <ac:spMkLst>
            <pc:docMk/>
            <pc:sldMk cId="0" sldId="257"/>
            <ac:spMk id="21" creationId="{BA1C1A58-63C6-8E12-2618-648B554C6BBA}"/>
          </ac:spMkLst>
        </pc:spChg>
        <pc:spChg chg="mod">
          <ac:chgData name="brito 7802" userId="bb9df5b836737798" providerId="LiveId" clId="{C0DFA397-B44F-44A1-86FA-BFBFDB54B55D}" dt="2024-12-03T20:12:47.276" v="417"/>
          <ac:spMkLst>
            <pc:docMk/>
            <pc:sldMk cId="0" sldId="257"/>
            <ac:spMk id="30" creationId="{00000000-0000-0000-0000-000000000000}"/>
          </ac:spMkLst>
        </pc:spChg>
        <pc:grpChg chg="mod">
          <ac:chgData name="brito 7802" userId="bb9df5b836737798" providerId="LiveId" clId="{C0DFA397-B44F-44A1-86FA-BFBFDB54B55D}" dt="2024-12-03T20:15:04.148" v="493" actId="1076"/>
          <ac:grpSpMkLst>
            <pc:docMk/>
            <pc:sldMk cId="0" sldId="257"/>
            <ac:grpSpMk id="1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57.896" v="491" actId="1076"/>
          <ac:grpSpMkLst>
            <pc:docMk/>
            <pc:sldMk cId="0" sldId="257"/>
            <ac:grpSpMk id="14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46.060" v="489" actId="1076"/>
          <ac:grpSpMkLst>
            <pc:docMk/>
            <pc:sldMk cId="0" sldId="257"/>
            <ac:grpSpMk id="16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9.229" v="487" actId="1076"/>
          <ac:grpSpMkLst>
            <pc:docMk/>
            <pc:sldMk cId="0" sldId="257"/>
            <ac:grpSpMk id="18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3.757" v="485" actId="1076"/>
          <ac:grpSpMkLst>
            <pc:docMk/>
            <pc:sldMk cId="0" sldId="257"/>
            <ac:grpSpMk id="22" creationId="{00000000-0000-0000-0000-000000000000}"/>
          </ac:grpSpMkLst>
        </pc:grpChg>
      </pc:sldChg>
      <pc:sldChg chg="del">
        <pc:chgData name="brito 7802" userId="bb9df5b836737798" providerId="LiveId" clId="{C0DFA397-B44F-44A1-86FA-BFBFDB54B55D}" dt="2024-12-03T20:10:37.250" v="414" actId="47"/>
        <pc:sldMkLst>
          <pc:docMk/>
          <pc:sldMk cId="0" sldId="259"/>
        </pc:sldMkLst>
      </pc:sldChg>
      <pc:sldChg chg="modSp del mod">
        <pc:chgData name="brito 7802" userId="bb9df5b836737798" providerId="LiveId" clId="{C0DFA397-B44F-44A1-86FA-BFBFDB54B55D}" dt="2024-12-03T20:10:36.375" v="413" actId="47"/>
        <pc:sldMkLst>
          <pc:docMk/>
          <pc:sldMk cId="0" sldId="261"/>
        </pc:sldMkLst>
        <pc:spChg chg="mod">
          <ac:chgData name="brito 7802" userId="bb9df5b836737798" providerId="LiveId" clId="{C0DFA397-B44F-44A1-86FA-BFBFDB54B55D}" dt="2024-12-03T19:47:16.852" v="24" actId="20577"/>
          <ac:spMkLst>
            <pc:docMk/>
            <pc:sldMk cId="0" sldId="261"/>
            <ac:spMk id="19" creationId="{00000000-0000-0000-0000-000000000000}"/>
          </ac:spMkLst>
        </pc:spChg>
      </pc:sldChg>
      <pc:sldChg chg="addSp delSp modSp mod">
        <pc:chgData name="brito 7802" userId="bb9df5b836737798" providerId="LiveId" clId="{C0DFA397-B44F-44A1-86FA-BFBFDB54B55D}" dt="2024-12-03T21:11:12.483" v="1615" actId="20577"/>
        <pc:sldMkLst>
          <pc:docMk/>
          <pc:sldMk cId="0" sldId="262"/>
        </pc:sldMkLst>
        <pc:spChg chg="mod">
          <ac:chgData name="brito 7802" userId="bb9df5b836737798" providerId="LiveId" clId="{C0DFA397-B44F-44A1-86FA-BFBFDB54B55D}" dt="2024-12-03T20:32:08.049" v="71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2.986" v="721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0.750" v="720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1:22.325" v="717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12.483" v="1615" actId="20577"/>
          <ac:spMkLst>
            <pc:docMk/>
            <pc:sldMk cId="0" sldId="262"/>
            <ac:spMk id="16" creationId="{00000000-0000-0000-0000-000000000000}"/>
          </ac:spMkLst>
        </pc:spChg>
        <pc:grpChg chg="del">
          <ac:chgData name="brito 7802" userId="bb9df5b836737798" providerId="LiveId" clId="{C0DFA397-B44F-44A1-86FA-BFBFDB54B55D}" dt="2024-12-03T20:18:27.419" v="570" actId="478"/>
          <ac:grpSpMkLst>
            <pc:docMk/>
            <pc:sldMk cId="0" sldId="262"/>
            <ac:grpSpMk id="6" creationId="{00000000-0000-0000-0000-000000000000}"/>
          </ac:grpSpMkLst>
        </pc:grpChg>
        <pc:picChg chg="add mod">
          <ac:chgData name="brito 7802" userId="bb9df5b836737798" providerId="LiveId" clId="{C0DFA397-B44F-44A1-86FA-BFBFDB54B55D}" dt="2024-12-03T20:32:01.996" v="718" actId="1440"/>
          <ac:picMkLst>
            <pc:docMk/>
            <pc:sldMk cId="0" sldId="262"/>
            <ac:picMk id="18" creationId="{72B13C50-0B46-95E6-339E-9018CF656CC2}"/>
          </ac:picMkLst>
        </pc:picChg>
      </pc:sldChg>
      <pc:sldChg chg="del">
        <pc:chgData name="brito 7802" userId="bb9df5b836737798" providerId="LiveId" clId="{C0DFA397-B44F-44A1-86FA-BFBFDB54B55D}" dt="2024-12-03T21:07:43.637" v="1554" actId="47"/>
        <pc:sldMkLst>
          <pc:docMk/>
          <pc:sldMk cId="0" sldId="264"/>
        </pc:sldMkLst>
      </pc:sldChg>
      <pc:sldChg chg="del">
        <pc:chgData name="brito 7802" userId="bb9df5b836737798" providerId="LiveId" clId="{C0DFA397-B44F-44A1-86FA-BFBFDB54B55D}" dt="2024-12-03T21:07:41.775" v="1553" actId="47"/>
        <pc:sldMkLst>
          <pc:docMk/>
          <pc:sldMk cId="0" sldId="265"/>
        </pc:sldMkLst>
      </pc:sldChg>
      <pc:sldChg chg="delSp modSp mod">
        <pc:chgData name="brito 7802" userId="bb9df5b836737798" providerId="LiveId" clId="{C0DFA397-B44F-44A1-86FA-BFBFDB54B55D}" dt="2024-12-03T21:11:52.174" v="1629" actId="1076"/>
        <pc:sldMkLst>
          <pc:docMk/>
          <pc:sldMk cId="0" sldId="266"/>
        </pc:sldMkLst>
        <pc:spChg chg="mod">
          <ac:chgData name="brito 7802" userId="bb9df5b836737798" providerId="LiveId" clId="{C0DFA397-B44F-44A1-86FA-BFBFDB54B55D}" dt="2024-12-03T21:09:49.879" v="1578" actId="1076"/>
          <ac:spMkLst>
            <pc:docMk/>
            <pc:sldMk cId="0" sldId="266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52.174" v="1629" actId="1076"/>
          <ac:spMkLst>
            <pc:docMk/>
            <pc:sldMk cId="0" sldId="266"/>
            <ac:spMk id="20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09:25.414" v="1558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27.511" v="1559" actId="478"/>
          <ac:spMkLst>
            <pc:docMk/>
            <pc:sldMk cId="0" sldId="266"/>
            <ac:spMk id="22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31.608" v="1560" actId="478"/>
          <ac:spMkLst>
            <pc:docMk/>
            <pc:sldMk cId="0" sldId="266"/>
            <ac:spMk id="23" creationId="{00000000-0000-0000-0000-000000000000}"/>
          </ac:spMkLst>
        </pc:spChg>
      </pc:sldChg>
      <pc:sldChg chg="del">
        <pc:chgData name="brito 7802" userId="bb9df5b836737798" providerId="LiveId" clId="{C0DFA397-B44F-44A1-86FA-BFBFDB54B55D}" dt="2024-12-03T21:09:23.599" v="1557" actId="47"/>
        <pc:sldMkLst>
          <pc:docMk/>
          <pc:sldMk cId="0" sldId="267"/>
        </pc:sldMkLst>
      </pc:sldChg>
      <pc:sldChg chg="del">
        <pc:chgData name="brito 7802" userId="bb9df5b836737798" providerId="LiveId" clId="{C0DFA397-B44F-44A1-86FA-BFBFDB54B55D}" dt="2024-12-03T21:07:27.532" v="1546" actId="47"/>
        <pc:sldMkLst>
          <pc:docMk/>
          <pc:sldMk cId="0" sldId="268"/>
        </pc:sldMkLst>
      </pc:sldChg>
      <pc:sldChg chg="modSp mod ord">
        <pc:chgData name="brito 7802" userId="bb9df5b836737798" providerId="LiveId" clId="{C0DFA397-B44F-44A1-86FA-BFBFDB54B55D}" dt="2024-12-03T21:11:46.179" v="1626" actId="20577"/>
        <pc:sldMkLst>
          <pc:docMk/>
          <pc:sldMk cId="0" sldId="269"/>
        </pc:sldMkLst>
        <pc:spChg chg="mod">
          <ac:chgData name="brito 7802" userId="bb9df5b836737798" providerId="LiveId" clId="{C0DFA397-B44F-44A1-86FA-BFBFDB54B55D}" dt="2024-12-03T21:09:57.813" v="1579" actId="271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46.179" v="1626" actId="20577"/>
          <ac:spMkLst>
            <pc:docMk/>
            <pc:sldMk cId="0" sldId="269"/>
            <ac:spMk id="17" creationId="{00000000-0000-0000-0000-000000000000}"/>
          </ac:spMkLst>
        </pc:spChg>
      </pc:sldChg>
      <pc:sldChg chg="del">
        <pc:chgData name="brito 7802" userId="bb9df5b836737798" providerId="LiveId" clId="{C0DFA397-B44F-44A1-86FA-BFBFDB54B55D}" dt="2024-12-03T21:07:23.840" v="1545" actId="47"/>
        <pc:sldMkLst>
          <pc:docMk/>
          <pc:sldMk cId="0" sldId="270"/>
        </pc:sldMkLst>
      </pc:sldChg>
      <pc:sldChg chg="delSp modSp mod">
        <pc:chgData name="brito 7802" userId="bb9df5b836737798" providerId="LiveId" clId="{C0DFA397-B44F-44A1-86FA-BFBFDB54B55D}" dt="2024-12-03T21:37:02.455" v="2050" actId="478"/>
        <pc:sldMkLst>
          <pc:docMk/>
          <pc:sldMk cId="0" sldId="271"/>
        </pc:sldMkLst>
        <pc:spChg chg="mod">
          <ac:chgData name="brito 7802" userId="bb9df5b836737798" providerId="LiveId" clId="{C0DFA397-B44F-44A1-86FA-BFBFDB54B55D}" dt="2024-12-03T21:36:56.555" v="2047" actId="1076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36:50.638" v="2044" actId="478"/>
          <ac:spMkLst>
            <pc:docMk/>
            <pc:sldMk cId="0" sldId="271"/>
            <ac:spMk id="11" creationId="{00000000-0000-0000-0000-000000000000}"/>
          </ac:spMkLst>
        </pc:spChg>
        <pc:spChg chg="mod">
          <ac:chgData name="brito 7802" userId="bb9df5b836737798" providerId="LiveId" clId="{C0DFA397-B44F-44A1-86FA-BFBFDB54B55D}" dt="2024-12-03T21:36:13.905" v="2025" actId="107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1:36:36.009" v="2039" actId="1076"/>
          <ac:spMkLst>
            <pc:docMk/>
            <pc:sldMk cId="0" sldId="271"/>
            <ac:spMk id="13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2.455" v="2050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1.283" v="2049" actId="478"/>
          <ac:spMkLst>
            <pc:docMk/>
            <pc:sldMk cId="0" sldId="271"/>
            <ac:spMk id="18" creationId="{00000000-0000-0000-0000-000000000000}"/>
          </ac:spMkLst>
        </pc:spChg>
        <pc:grpChg chg="mod">
          <ac:chgData name="brito 7802" userId="bb9df5b836737798" providerId="LiveId" clId="{C0DFA397-B44F-44A1-86FA-BFBFDB54B55D}" dt="2024-12-03T21:36:54.067" v="2046" actId="1076"/>
          <ac:grpSpMkLst>
            <pc:docMk/>
            <pc:sldMk cId="0" sldId="271"/>
            <ac:grpSpMk id="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1:36:58.355" v="2048" actId="1076"/>
          <ac:grpSpMkLst>
            <pc:docMk/>
            <pc:sldMk cId="0" sldId="271"/>
            <ac:grpSpMk id="5" creationId="{00000000-0000-0000-0000-000000000000}"/>
          </ac:grpSpMkLst>
        </pc:grpChg>
        <pc:grpChg chg="del">
          <ac:chgData name="brito 7802" userId="bb9df5b836737798" providerId="LiveId" clId="{C0DFA397-B44F-44A1-86FA-BFBFDB54B55D}" dt="2024-12-03T21:36:52.829" v="2045" actId="478"/>
          <ac:grpSpMkLst>
            <pc:docMk/>
            <pc:sldMk cId="0" sldId="271"/>
            <ac:grpSpMk id="8" creationId="{00000000-0000-0000-0000-000000000000}"/>
          </ac:grpSpMkLst>
        </pc:grpChg>
      </pc:sldChg>
      <pc:sldChg chg="addSp delSp modSp mod">
        <pc:chgData name="brito 7802" userId="bb9df5b836737798" providerId="LiveId" clId="{C0DFA397-B44F-44A1-86FA-BFBFDB54B55D}" dt="2024-12-03T21:38:20.387" v="2119" actId="1076"/>
        <pc:sldMkLst>
          <pc:docMk/>
          <pc:sldMk cId="0" sldId="272"/>
        </pc:sldMkLst>
        <pc:spChg chg="mod">
          <ac:chgData name="brito 7802" userId="bb9df5b836737798" providerId="LiveId" clId="{C0DFA397-B44F-44A1-86FA-BFBFDB54B55D}" dt="2024-12-03T21:37:59.612" v="2109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brito 7802" userId="bb9df5b836737798" providerId="LiveId" clId="{C0DFA397-B44F-44A1-86FA-BFBFDB54B55D}" dt="2024-12-03T21:37:37.123" v="2104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brito 7802" userId="bb9df5b836737798" providerId="LiveId" clId="{C0DFA397-B44F-44A1-86FA-BFBFDB54B55D}" dt="2024-12-03T21:38:16.508" v="2118" actId="1076"/>
          <ac:spMkLst>
            <pc:docMk/>
            <pc:sldMk cId="0" sldId="272"/>
            <ac:spMk id="10" creationId="{00000000-0000-0000-0000-000000000000}"/>
          </ac:spMkLst>
        </pc:spChg>
        <pc:spChg chg="add del mod">
          <ac:chgData name="brito 7802" userId="bb9df5b836737798" providerId="LiveId" clId="{C0DFA397-B44F-44A1-86FA-BFBFDB54B55D}" dt="2024-12-03T21:38:20.387" v="2119" actId="1076"/>
          <ac:spMkLst>
            <pc:docMk/>
            <pc:sldMk cId="0" sldId="272"/>
            <ac:spMk id="11" creationId="{00000000-0000-0000-0000-000000000000}"/>
          </ac:spMkLst>
        </pc:spChg>
      </pc:sldChg>
      <pc:sldChg chg="del">
        <pc:chgData name="brito 7802" userId="bb9df5b836737798" providerId="LiveId" clId="{C0DFA397-B44F-44A1-86FA-BFBFDB54B55D}" dt="2024-12-03T21:07:03.838" v="1538" actId="47"/>
        <pc:sldMkLst>
          <pc:docMk/>
          <pc:sldMk cId="0" sldId="273"/>
        </pc:sldMkLst>
      </pc:sldChg>
      <pc:sldChg chg="del">
        <pc:chgData name="brito 7802" userId="bb9df5b836737798" providerId="LiveId" clId="{C0DFA397-B44F-44A1-86FA-BFBFDB54B55D}" dt="2024-12-03T21:07:04.967" v="1539" actId="47"/>
        <pc:sldMkLst>
          <pc:docMk/>
          <pc:sldMk cId="0" sldId="274"/>
        </pc:sldMkLst>
      </pc:sldChg>
      <pc:sldChg chg="del">
        <pc:chgData name="brito 7802" userId="bb9df5b836737798" providerId="LiveId" clId="{C0DFA397-B44F-44A1-86FA-BFBFDB54B55D}" dt="2024-12-03T21:07:06.071" v="1540" actId="47"/>
        <pc:sldMkLst>
          <pc:docMk/>
          <pc:sldMk cId="0" sldId="275"/>
        </pc:sldMkLst>
      </pc:sldChg>
      <pc:sldChg chg="del">
        <pc:chgData name="brito 7802" userId="bb9df5b836737798" providerId="LiveId" clId="{C0DFA397-B44F-44A1-86FA-BFBFDB54B55D}" dt="2024-12-03T21:07:07.098" v="1541" actId="47"/>
        <pc:sldMkLst>
          <pc:docMk/>
          <pc:sldMk cId="0" sldId="276"/>
        </pc:sldMkLst>
      </pc:sldChg>
      <pc:sldChg chg="del">
        <pc:chgData name="brito 7802" userId="bb9df5b836737798" providerId="LiveId" clId="{C0DFA397-B44F-44A1-86FA-BFBFDB54B55D}" dt="2024-12-03T21:07:08.056" v="1542" actId="47"/>
        <pc:sldMkLst>
          <pc:docMk/>
          <pc:sldMk cId="0" sldId="277"/>
        </pc:sldMkLst>
      </pc:sldChg>
      <pc:sldChg chg="del">
        <pc:chgData name="brito 7802" userId="bb9df5b836737798" providerId="LiveId" clId="{C0DFA397-B44F-44A1-86FA-BFBFDB54B55D}" dt="2024-12-03T21:07:09.218" v="1543" actId="47"/>
        <pc:sldMkLst>
          <pc:docMk/>
          <pc:sldMk cId="0" sldId="278"/>
        </pc:sldMkLst>
      </pc:sldChg>
      <pc:sldChg chg="del">
        <pc:chgData name="brito 7802" userId="bb9df5b836737798" providerId="LiveId" clId="{C0DFA397-B44F-44A1-86FA-BFBFDB54B55D}" dt="2024-12-03T21:07:10.221" v="1544" actId="47"/>
        <pc:sldMkLst>
          <pc:docMk/>
          <pc:sldMk cId="0" sldId="279"/>
        </pc:sldMkLst>
      </pc:sldChg>
      <pc:sldChg chg="addSp delSp modSp del mod">
        <pc:chgData name="brito 7802" userId="bb9df5b836737798" providerId="LiveId" clId="{C0DFA397-B44F-44A1-86FA-BFBFDB54B55D}" dt="2024-12-03T20:10:35.547" v="412" actId="47"/>
        <pc:sldMkLst>
          <pc:docMk/>
          <pc:sldMk cId="0" sldId="280"/>
        </pc:sldMkLst>
        <pc:spChg chg="mod">
          <ac:chgData name="brito 7802" userId="bb9df5b836737798" providerId="LiveId" clId="{C0DFA397-B44F-44A1-86FA-BFBFDB54B55D}" dt="2024-12-03T19:55:10.356" v="214" actId="20577"/>
          <ac:spMkLst>
            <pc:docMk/>
            <pc:sldMk cId="0" sldId="280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2.244" v="206" actId="478"/>
          <ac:spMkLst>
            <pc:docMk/>
            <pc:sldMk cId="0" sldId="280"/>
            <ac:spMk id="19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5.645" v="210"/>
          <ac:spMkLst>
            <pc:docMk/>
            <pc:sldMk cId="0" sldId="280"/>
            <ac:spMk id="24" creationId="{EC99FDD4-C8A9-2607-E899-BC11DDC22DBA}"/>
          </ac:spMkLst>
        </pc:spChg>
      </pc:sldChg>
      <pc:sldChg chg="addSp delSp modSp del mod">
        <pc:chgData name="brito 7802" userId="bb9df5b836737798" providerId="LiveId" clId="{C0DFA397-B44F-44A1-86FA-BFBFDB54B55D}" dt="2024-12-03T20:10:34.671" v="411" actId="47"/>
        <pc:sldMkLst>
          <pc:docMk/>
          <pc:sldMk cId="0" sldId="281"/>
        </pc:sldMkLst>
        <pc:spChg chg="mod">
          <ac:chgData name="brito 7802" userId="bb9df5b836737798" providerId="LiveId" clId="{C0DFA397-B44F-44A1-86FA-BFBFDB54B55D}" dt="2024-12-03T19:52:31.779" v="201" actId="20577"/>
          <ac:spMkLst>
            <pc:docMk/>
            <pc:sldMk cId="0" sldId="281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5.041" v="207" actId="478"/>
          <ac:spMkLst>
            <pc:docMk/>
            <pc:sldMk cId="0" sldId="281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38.044" v="203" actId="20577"/>
          <ac:spMkLst>
            <pc:docMk/>
            <pc:sldMk cId="0" sldId="281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7.193" v="211"/>
          <ac:spMkLst>
            <pc:docMk/>
            <pc:sldMk cId="0" sldId="281"/>
            <ac:spMk id="24" creationId="{A7F0AFB3-2349-319A-74BC-EC0898D06E11}"/>
          </ac:spMkLst>
        </pc:spChg>
      </pc:sldChg>
      <pc:sldChg chg="addSp delSp modSp del mod">
        <pc:chgData name="brito 7802" userId="bb9df5b836737798" providerId="LiveId" clId="{C0DFA397-B44F-44A1-86FA-BFBFDB54B55D}" dt="2024-12-03T20:10:33.874" v="410" actId="47"/>
        <pc:sldMkLst>
          <pc:docMk/>
          <pc:sldMk cId="0" sldId="282"/>
        </pc:sldMkLst>
        <pc:spChg chg="mod">
          <ac:chgData name="brito 7802" userId="bb9df5b836737798" providerId="LiveId" clId="{C0DFA397-B44F-44A1-86FA-BFBFDB54B55D}" dt="2024-12-03T19:57:26.097" v="265" actId="113"/>
          <ac:spMkLst>
            <pc:docMk/>
            <pc:sldMk cId="0" sldId="282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7.385" v="208" actId="478"/>
          <ac:spMkLst>
            <pc:docMk/>
            <pc:sldMk cId="0" sldId="282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12.137" v="109" actId="207"/>
          <ac:spMkLst>
            <pc:docMk/>
            <pc:sldMk cId="0" sldId="282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00.269" v="76" actId="207"/>
          <ac:spMkLst>
            <pc:docMk/>
            <pc:sldMk cId="0" sldId="282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5:52.547" v="256" actId="20577"/>
          <ac:spMkLst>
            <pc:docMk/>
            <pc:sldMk cId="0" sldId="282"/>
            <ac:spMk id="24" creationId="{8DF66AC2-FD47-F9D0-C0FE-BE18A2684B7E}"/>
          </ac:spMkLst>
        </pc:spChg>
      </pc:sldChg>
      <pc:sldChg chg="addSp delSp modSp del mod ord">
        <pc:chgData name="brito 7802" userId="bb9df5b836737798" providerId="LiveId" clId="{C0DFA397-B44F-44A1-86FA-BFBFDB54B55D}" dt="2024-12-03T19:55:23.410" v="215" actId="47"/>
        <pc:sldMkLst>
          <pc:docMk/>
          <pc:sldMk cId="0" sldId="283"/>
        </pc:sldMkLst>
        <pc:spChg chg="mod">
          <ac:chgData name="brito 7802" userId="bb9df5b836737798" providerId="LiveId" clId="{C0DFA397-B44F-44A1-86FA-BFBFDB54B55D}" dt="2024-12-03T19:51:40.624" v="156"/>
          <ac:spMkLst>
            <pc:docMk/>
            <pc:sldMk cId="0" sldId="283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9.588" v="209" actId="478"/>
          <ac:spMkLst>
            <pc:docMk/>
            <pc:sldMk cId="0" sldId="283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52.257" v="158"/>
          <ac:spMkLst>
            <pc:docMk/>
            <pc:sldMk cId="0" sldId="283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03.341" v="194" actId="20577"/>
          <ac:spMkLst>
            <pc:docMk/>
            <pc:sldMk cId="0" sldId="283"/>
            <ac:spMk id="22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45.815" v="157"/>
          <ac:spMkLst>
            <pc:docMk/>
            <pc:sldMk cId="0" sldId="283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10.183" v="213"/>
          <ac:spMkLst>
            <pc:docMk/>
            <pc:sldMk cId="0" sldId="283"/>
            <ac:spMk id="24" creationId="{E3425F6F-6618-CB5A-E6F6-B7ACE2F27832}"/>
          </ac:spMkLst>
        </pc:spChg>
      </pc:sldChg>
      <pc:sldChg chg="del">
        <pc:chgData name="brito 7802" userId="bb9df5b836737798" providerId="LiveId" clId="{C0DFA397-B44F-44A1-86FA-BFBFDB54B55D}" dt="2024-12-03T21:07:34.220" v="1547" actId="47"/>
        <pc:sldMkLst>
          <pc:docMk/>
          <pc:sldMk cId="0" sldId="284"/>
        </pc:sldMkLst>
      </pc:sldChg>
      <pc:sldChg chg="del">
        <pc:chgData name="brito 7802" userId="bb9df5b836737798" providerId="LiveId" clId="{C0DFA397-B44F-44A1-86FA-BFBFDB54B55D}" dt="2024-12-03T21:07:34.940" v="1548" actId="47"/>
        <pc:sldMkLst>
          <pc:docMk/>
          <pc:sldMk cId="0" sldId="285"/>
        </pc:sldMkLst>
      </pc:sldChg>
      <pc:sldChg chg="del">
        <pc:chgData name="brito 7802" userId="bb9df5b836737798" providerId="LiveId" clId="{C0DFA397-B44F-44A1-86FA-BFBFDB54B55D}" dt="2024-12-03T21:07:36.144" v="1549" actId="47"/>
        <pc:sldMkLst>
          <pc:docMk/>
          <pc:sldMk cId="0" sldId="286"/>
        </pc:sldMkLst>
      </pc:sldChg>
      <pc:sldChg chg="del">
        <pc:chgData name="brito 7802" userId="bb9df5b836737798" providerId="LiveId" clId="{C0DFA397-B44F-44A1-86FA-BFBFDB54B55D}" dt="2024-12-03T21:07:37.182" v="1550" actId="47"/>
        <pc:sldMkLst>
          <pc:docMk/>
          <pc:sldMk cId="0" sldId="287"/>
        </pc:sldMkLst>
      </pc:sldChg>
      <pc:sldChg chg="del">
        <pc:chgData name="brito 7802" userId="bb9df5b836737798" providerId="LiveId" clId="{C0DFA397-B44F-44A1-86FA-BFBFDB54B55D}" dt="2024-12-03T21:07:38.009" v="1551" actId="47"/>
        <pc:sldMkLst>
          <pc:docMk/>
          <pc:sldMk cId="0" sldId="288"/>
        </pc:sldMkLst>
      </pc:sldChg>
      <pc:sldChg chg="del">
        <pc:chgData name="brito 7802" userId="bb9df5b836737798" providerId="LiveId" clId="{C0DFA397-B44F-44A1-86FA-BFBFDB54B55D}" dt="2024-12-03T21:07:39.910" v="1552" actId="47"/>
        <pc:sldMkLst>
          <pc:docMk/>
          <pc:sldMk cId="0" sldId="289"/>
        </pc:sldMkLst>
      </pc:sldChg>
      <pc:sldChg chg="modSp mod">
        <pc:chgData name="brito 7802" userId="bb9df5b836737798" providerId="LiveId" clId="{C0DFA397-B44F-44A1-86FA-BFBFDB54B55D}" dt="2024-12-03T21:04:27.884" v="1525" actId="113"/>
        <pc:sldMkLst>
          <pc:docMk/>
          <pc:sldMk cId="0" sldId="321"/>
        </pc:sldMkLst>
        <pc:spChg chg="mod">
          <ac:chgData name="brito 7802" userId="bb9df5b836737798" providerId="LiveId" clId="{C0DFA397-B44F-44A1-86FA-BFBFDB54B55D}" dt="2024-12-03T21:04:27.884" v="1525" actId="113"/>
          <ac:spMkLst>
            <pc:docMk/>
            <pc:sldMk cId="0" sldId="321"/>
            <ac:spMk id="74" creationId="{00000000-0000-0000-0000-000000000000}"/>
          </ac:spMkLst>
        </pc:spChg>
      </pc:sldChg>
      <pc:sldChg chg="delSp modSp mod">
        <pc:chgData name="brito 7802" userId="bb9df5b836737798" providerId="LiveId" clId="{C0DFA397-B44F-44A1-86FA-BFBFDB54B55D}" dt="2024-12-03T21:11:25.845" v="1618" actId="20577"/>
        <pc:sldMkLst>
          <pc:docMk/>
          <pc:sldMk cId="0" sldId="322"/>
        </pc:sldMkLst>
        <pc:spChg chg="del">
          <ac:chgData name="brito 7802" userId="bb9df5b836737798" providerId="LiveId" clId="{C0DFA397-B44F-44A1-86FA-BFBFDB54B55D}" dt="2024-12-03T21:04:34.982" v="1526" actId="478"/>
          <ac:spMkLst>
            <pc:docMk/>
            <pc:sldMk cId="0" sldId="322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25.845" v="1618" actId="20577"/>
          <ac:spMkLst>
            <pc:docMk/>
            <pc:sldMk cId="0" sldId="322"/>
            <ac:spMk id="96" creationId="{00000000-0000-0000-0000-000000000000}"/>
          </ac:spMkLst>
        </pc:spChg>
      </pc:sldChg>
      <pc:sldChg chg="delSp mod">
        <pc:chgData name="brito 7802" userId="bb9df5b836737798" providerId="LiveId" clId="{C0DFA397-B44F-44A1-86FA-BFBFDB54B55D}" dt="2024-12-03T21:04:37.235" v="1527" actId="478"/>
        <pc:sldMkLst>
          <pc:docMk/>
          <pc:sldMk cId="0" sldId="323"/>
        </pc:sldMkLst>
        <pc:spChg chg="del">
          <ac:chgData name="brito 7802" userId="bb9df5b836737798" providerId="LiveId" clId="{C0DFA397-B44F-44A1-86FA-BFBFDB54B55D}" dt="2024-12-03T21:04:37.235" v="1527" actId="478"/>
          <ac:spMkLst>
            <pc:docMk/>
            <pc:sldMk cId="0" sldId="323"/>
            <ac:spMk id="74" creationId="{00000000-0000-0000-0000-000000000000}"/>
          </ac:spMkLst>
        </pc:spChg>
      </pc:sldChg>
      <pc:sldChg chg="delSp modSp mod">
        <pc:chgData name="brito 7802" userId="bb9df5b836737798" providerId="LiveId" clId="{C0DFA397-B44F-44A1-86FA-BFBFDB54B55D}" dt="2024-12-03T21:11:34.582" v="1621" actId="14100"/>
        <pc:sldMkLst>
          <pc:docMk/>
          <pc:sldMk cId="0" sldId="324"/>
        </pc:sldMkLst>
        <pc:spChg chg="del">
          <ac:chgData name="brito 7802" userId="bb9df5b836737798" providerId="LiveId" clId="{C0DFA397-B44F-44A1-86FA-BFBFDB54B55D}" dt="2024-12-03T21:04:39.442" v="1528" actId="478"/>
          <ac:spMkLst>
            <pc:docMk/>
            <pc:sldMk cId="0" sldId="324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34.582" v="1621" actId="14100"/>
          <ac:spMkLst>
            <pc:docMk/>
            <pc:sldMk cId="0" sldId="324"/>
            <ac:spMk id="96" creationId="{00000000-0000-0000-0000-000000000000}"/>
          </ac:spMkLst>
        </pc:spChg>
      </pc:sldChg>
      <pc:sldChg chg="del mod modShow">
        <pc:chgData name="brito 7802" userId="bb9df5b836737798" providerId="LiveId" clId="{C0DFA397-B44F-44A1-86FA-BFBFDB54B55D}" dt="2024-12-03T19:50:23.439" v="116" actId="47"/>
        <pc:sldMkLst>
          <pc:docMk/>
          <pc:sldMk cId="0" sldId="351"/>
        </pc:sldMkLst>
      </pc:sldChg>
      <pc:sldChg chg="del">
        <pc:chgData name="brito 7802" userId="bb9df5b836737798" providerId="LiveId" clId="{C0DFA397-B44F-44A1-86FA-BFBFDB54B55D}" dt="2024-12-03T21:37:07.073" v="2051" actId="47"/>
        <pc:sldMkLst>
          <pc:docMk/>
          <pc:sldMk cId="0" sldId="386"/>
        </pc:sldMkLst>
      </pc:sldChg>
      <pc:sldChg chg="addSp delSp modSp del mod">
        <pc:chgData name="brito 7802" userId="bb9df5b836737798" providerId="LiveId" clId="{C0DFA397-B44F-44A1-86FA-BFBFDB54B55D}" dt="2024-12-03T21:05:21.938" v="1531" actId="47"/>
        <pc:sldMkLst>
          <pc:docMk/>
          <pc:sldMk cId="456697518" sldId="387"/>
        </pc:sldMkLst>
        <pc:spChg chg="del">
          <ac:chgData name="brito 7802" userId="bb9df5b836737798" providerId="LiveId" clId="{C0DFA397-B44F-44A1-86FA-BFBFDB54B55D}" dt="2024-12-03T21:04:44.497" v="1529" actId="478"/>
          <ac:spMkLst>
            <pc:docMk/>
            <pc:sldMk cId="456697518" sldId="387"/>
            <ac:spMk id="74" creationId="{9AFB0C7E-D74E-2103-FC22-9A8F96158FF6}"/>
          </ac:spMkLst>
        </pc:spChg>
        <pc:spChg chg="add mod">
          <ac:chgData name="brito 7802" userId="bb9df5b836737798" providerId="LiveId" clId="{C0DFA397-B44F-44A1-86FA-BFBFDB54B55D}" dt="2024-12-03T21:04:50.099" v="1530"/>
          <ac:spMkLst>
            <pc:docMk/>
            <pc:sldMk cId="456697518" sldId="387"/>
            <ac:spMk id="98" creationId="{73240D18-AD04-AD39-2BB1-BE5DB68CC43C}"/>
          </ac:spMkLst>
        </pc:spChg>
      </pc:sldChg>
      <pc:sldChg chg="addSp delSp modSp mod modTransition">
        <pc:chgData name="brito 7802" userId="bb9df5b836737798" providerId="LiveId" clId="{C0DFA397-B44F-44A1-86FA-BFBFDB54B55D}" dt="2024-12-03T20:30:10.273" v="708"/>
        <pc:sldMkLst>
          <pc:docMk/>
          <pc:sldMk cId="3572575393" sldId="388"/>
        </pc:sldMkLst>
        <pc:spChg chg="add mod">
          <ac:chgData name="brito 7802" userId="bb9df5b836737798" providerId="LiveId" clId="{C0DFA397-B44F-44A1-86FA-BFBFDB54B55D}" dt="2024-12-03T20:00:25.968" v="316" actId="1076"/>
          <ac:spMkLst>
            <pc:docMk/>
            <pc:sldMk cId="3572575393" sldId="388"/>
            <ac:spMk id="8" creationId="{FB500702-7456-3537-DF5D-0EAA0E91C93A}"/>
          </ac:spMkLst>
        </pc:spChg>
        <pc:spChg chg="del mod">
          <ac:chgData name="brito 7802" userId="bb9df5b836737798" providerId="LiveId" clId="{C0DFA397-B44F-44A1-86FA-BFBFDB54B55D}" dt="2024-12-03T19:58:12.898" v="268" actId="478"/>
          <ac:spMkLst>
            <pc:docMk/>
            <pc:sldMk cId="3572575393" sldId="388"/>
            <ac:spMk id="17" creationId="{2299D62A-BE3A-239D-C4C7-31C9926347BD}"/>
          </ac:spMkLst>
        </pc:spChg>
        <pc:spChg chg="del">
          <ac:chgData name="brito 7802" userId="bb9df5b836737798" providerId="LiveId" clId="{C0DFA397-B44F-44A1-86FA-BFBFDB54B55D}" dt="2024-12-03T19:58:11.554" v="267" actId="478"/>
          <ac:spMkLst>
            <pc:docMk/>
            <pc:sldMk cId="3572575393" sldId="388"/>
            <ac:spMk id="18" creationId="{B0EC2A0E-7B38-BCE5-5370-545D5065CA06}"/>
          </ac:spMkLst>
        </pc:spChg>
        <pc:spChg chg="mod">
          <ac:chgData name="brito 7802" userId="bb9df5b836737798" providerId="LiveId" clId="{C0DFA397-B44F-44A1-86FA-BFBFDB54B55D}" dt="2024-12-03T20:00:35.300" v="319" actId="1076"/>
          <ac:spMkLst>
            <pc:docMk/>
            <pc:sldMk cId="3572575393" sldId="388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20:00:28.203" v="317" actId="1076"/>
          <ac:spMkLst>
            <pc:docMk/>
            <pc:sldMk cId="3572575393" sldId="388"/>
            <ac:spMk id="22" creationId="{00000000-0000-0000-0000-000000000000}"/>
          </ac:spMkLst>
        </pc:spChg>
      </pc:sldChg>
      <pc:sldChg chg="add del setBg">
        <pc:chgData name="brito 7802" userId="bb9df5b836737798" providerId="LiveId" clId="{C0DFA397-B44F-44A1-86FA-BFBFDB54B55D}" dt="2024-12-03T20:01:48.447" v="325"/>
        <pc:sldMkLst>
          <pc:docMk/>
          <pc:sldMk cId="412020746" sldId="389"/>
        </pc:sldMkLst>
      </pc:sldChg>
      <pc:sldChg chg="addSp modSp add mod setBg">
        <pc:chgData name="brito 7802" userId="bb9df5b836737798" providerId="LiveId" clId="{C0DFA397-B44F-44A1-86FA-BFBFDB54B55D}" dt="2024-12-03T21:11:09.041" v="1614" actId="20577"/>
        <pc:sldMkLst>
          <pc:docMk/>
          <pc:sldMk cId="3486551331" sldId="389"/>
        </pc:sldMkLst>
        <pc:spChg chg="add mod">
          <ac:chgData name="brito 7802" userId="bb9df5b836737798" providerId="LiveId" clId="{C0DFA397-B44F-44A1-86FA-BFBFDB54B55D}" dt="2024-12-03T20:10:14.994" v="409" actId="1076"/>
          <ac:spMkLst>
            <pc:docMk/>
            <pc:sldMk cId="3486551331" sldId="389"/>
            <ac:spMk id="9" creationId="{86F040A5-6880-91DB-D6F9-DB5EF9790FD7}"/>
          </ac:spMkLst>
        </pc:spChg>
        <pc:spChg chg="add mod">
          <ac:chgData name="brito 7802" userId="bb9df5b836737798" providerId="LiveId" clId="{C0DFA397-B44F-44A1-86FA-BFBFDB54B55D}" dt="2024-12-03T20:10:09.851" v="408" actId="1076"/>
          <ac:spMkLst>
            <pc:docMk/>
            <pc:sldMk cId="3486551331" sldId="389"/>
            <ac:spMk id="11" creationId="{5EB2CB43-91E8-EEC6-25F0-0DD31C17F1EF}"/>
          </ac:spMkLst>
        </pc:spChg>
        <pc:spChg chg="mod">
          <ac:chgData name="brito 7802" userId="bb9df5b836737798" providerId="LiveId" clId="{C0DFA397-B44F-44A1-86FA-BFBFDB54B55D}" dt="2024-12-03T21:11:09.041" v="1614" actId="20577"/>
          <ac:spMkLst>
            <pc:docMk/>
            <pc:sldMk cId="3486551331" sldId="389"/>
            <ac:spMk id="20" creationId="{535E3B12-C350-F789-CDA2-38E0311BB5A3}"/>
          </ac:spMkLst>
        </pc:spChg>
        <pc:spChg chg="mod">
          <ac:chgData name="brito 7802" userId="bb9df5b836737798" providerId="LiveId" clId="{C0DFA397-B44F-44A1-86FA-BFBFDB54B55D}" dt="2024-12-03T20:15:43.713" v="507" actId="20577"/>
          <ac:spMkLst>
            <pc:docMk/>
            <pc:sldMk cId="3486551331" sldId="389"/>
            <ac:spMk id="21" creationId="{1FF729D0-8566-0043-B29D-61EAADAF404E}"/>
          </ac:spMkLst>
        </pc:spChg>
      </pc:sldChg>
      <pc:sldChg chg="add del setBg">
        <pc:chgData name="brito 7802" userId="bb9df5b836737798" providerId="LiveId" clId="{C0DFA397-B44F-44A1-86FA-BFBFDB54B55D}" dt="2024-12-03T20:01:25.086" v="323"/>
        <pc:sldMkLst>
          <pc:docMk/>
          <pc:sldMk cId="3895442130" sldId="389"/>
        </pc:sldMkLst>
      </pc:sldChg>
      <pc:sldChg chg="addSp delSp modSp add mod setBg">
        <pc:chgData name="brito 7802" userId="bb9df5b836737798" providerId="LiveId" clId="{C0DFA397-B44F-44A1-86FA-BFBFDB54B55D}" dt="2024-12-03T21:11:16.357" v="1616" actId="20577"/>
        <pc:sldMkLst>
          <pc:docMk/>
          <pc:sldMk cId="261866204" sldId="390"/>
        </pc:sldMkLst>
        <pc:spChg chg="mod">
          <ac:chgData name="brito 7802" userId="bb9df5b836737798" providerId="LiveId" clId="{C0DFA397-B44F-44A1-86FA-BFBFDB54B55D}" dt="2024-12-03T20:50:11.239" v="1172" actId="1076"/>
          <ac:spMkLst>
            <pc:docMk/>
            <pc:sldMk cId="261866204" sldId="390"/>
            <ac:spMk id="2" creationId="{FB47CB88-B49C-663B-B541-CD9B164C389D}"/>
          </ac:spMkLst>
        </pc:spChg>
        <pc:spChg chg="mod">
          <ac:chgData name="brito 7802" userId="bb9df5b836737798" providerId="LiveId" clId="{C0DFA397-B44F-44A1-86FA-BFBFDB54B55D}" dt="2024-12-03T20:58:53.484" v="1469" actId="1076"/>
          <ac:spMkLst>
            <pc:docMk/>
            <pc:sldMk cId="261866204" sldId="390"/>
            <ac:spMk id="9" creationId="{7FBEC998-7F11-B2DB-A203-1BCC4ED1A18D}"/>
          </ac:spMkLst>
        </pc:spChg>
        <pc:spChg chg="mod">
          <ac:chgData name="brito 7802" userId="bb9df5b836737798" providerId="LiveId" clId="{C0DFA397-B44F-44A1-86FA-BFBFDB54B55D}" dt="2024-12-03T20:58:13.282" v="1463" actId="1076"/>
          <ac:spMkLst>
            <pc:docMk/>
            <pc:sldMk cId="261866204" sldId="390"/>
            <ac:spMk id="10" creationId="{705A89C4-85A9-4DEF-EB7E-B47D79116E0D}"/>
          </ac:spMkLst>
        </pc:spChg>
        <pc:spChg chg="mod">
          <ac:chgData name="brito 7802" userId="bb9df5b836737798" providerId="LiveId" clId="{C0DFA397-B44F-44A1-86FA-BFBFDB54B55D}" dt="2024-12-03T20:58:27.392" v="1466" actId="1076"/>
          <ac:spMkLst>
            <pc:docMk/>
            <pc:sldMk cId="261866204" sldId="390"/>
            <ac:spMk id="11" creationId="{1B3ED3F1-C0ED-F852-BB25-E1A4F147866D}"/>
          </ac:spMkLst>
        </pc:spChg>
        <pc:spChg chg="mod">
          <ac:chgData name="brito 7802" userId="bb9df5b836737798" providerId="LiveId" clId="{C0DFA397-B44F-44A1-86FA-BFBFDB54B55D}" dt="2024-12-03T20:58:50.342" v="1468" actId="1076"/>
          <ac:spMkLst>
            <pc:docMk/>
            <pc:sldMk cId="261866204" sldId="390"/>
            <ac:spMk id="17" creationId="{F5C73799-0D40-C577-D69A-1F36C1B85D71}"/>
          </ac:spMkLst>
        </pc:spChg>
        <pc:spChg chg="mod">
          <ac:chgData name="brito 7802" userId="bb9df5b836737798" providerId="LiveId" clId="{C0DFA397-B44F-44A1-86FA-BFBFDB54B55D}" dt="2024-12-03T20:37:56.449" v="784" actId="1076"/>
          <ac:spMkLst>
            <pc:docMk/>
            <pc:sldMk cId="261866204" sldId="390"/>
            <ac:spMk id="20" creationId="{31AE8511-8D2C-9082-1F97-707031CFBBDD}"/>
          </ac:spMkLst>
        </pc:spChg>
        <pc:spChg chg="mod">
          <ac:chgData name="brito 7802" userId="bb9df5b836737798" providerId="LiveId" clId="{C0DFA397-B44F-44A1-86FA-BFBFDB54B55D}" dt="2024-12-03T20:35:51.166" v="762" actId="1076"/>
          <ac:spMkLst>
            <pc:docMk/>
            <pc:sldMk cId="261866204" sldId="390"/>
            <ac:spMk id="21" creationId="{82546B9F-69F0-93D9-28E1-43E03509FEA0}"/>
          </ac:spMkLst>
        </pc:spChg>
        <pc:spChg chg="mod">
          <ac:chgData name="brito 7802" userId="bb9df5b836737798" providerId="LiveId" clId="{C0DFA397-B44F-44A1-86FA-BFBFDB54B55D}" dt="2024-12-03T20:37:48.739" v="782" actId="1076"/>
          <ac:spMkLst>
            <pc:docMk/>
            <pc:sldMk cId="261866204" sldId="390"/>
            <ac:spMk id="30" creationId="{AB5281ED-D752-CE86-5A81-D3A47267BCC1}"/>
          </ac:spMkLst>
        </pc:spChg>
        <pc:spChg chg="mod">
          <ac:chgData name="brito 7802" userId="bb9df5b836737798" providerId="LiveId" clId="{C0DFA397-B44F-44A1-86FA-BFBFDB54B55D}" dt="2024-12-03T21:11:16.357" v="1616" actId="20577"/>
          <ac:spMkLst>
            <pc:docMk/>
            <pc:sldMk cId="261866204" sldId="390"/>
            <ac:spMk id="31" creationId="{239AAEC7-8668-8672-EBA4-744ACDE0F68A}"/>
          </ac:spMkLst>
        </pc:spChg>
        <pc:spChg chg="add del mod">
          <ac:chgData name="brito 7802" userId="bb9df5b836737798" providerId="LiveId" clId="{C0DFA397-B44F-44A1-86FA-BFBFDB54B55D}" dt="2024-12-03T20:45:35.068" v="1055"/>
          <ac:spMkLst>
            <pc:docMk/>
            <pc:sldMk cId="261866204" sldId="390"/>
            <ac:spMk id="32" creationId="{DC877801-285E-A2F9-B865-40859E1090EB}"/>
          </ac:spMkLst>
        </pc:spChg>
        <pc:spChg chg="add del mod">
          <ac:chgData name="brito 7802" userId="bb9df5b836737798" providerId="LiveId" clId="{C0DFA397-B44F-44A1-86FA-BFBFDB54B55D}" dt="2024-12-03T20:43:42.927" v="955"/>
          <ac:spMkLst>
            <pc:docMk/>
            <pc:sldMk cId="261866204" sldId="390"/>
            <ac:spMk id="33" creationId="{1A286C32-BEFE-371D-64CA-9DF201A76818}"/>
          </ac:spMkLst>
        </pc:spChg>
        <pc:spChg chg="add del mod">
          <ac:chgData name="brito 7802" userId="bb9df5b836737798" providerId="LiveId" clId="{C0DFA397-B44F-44A1-86FA-BFBFDB54B55D}" dt="2024-12-03T20:45:35.068" v="1053"/>
          <ac:spMkLst>
            <pc:docMk/>
            <pc:sldMk cId="261866204" sldId="390"/>
            <ac:spMk id="34" creationId="{860FB901-E2E4-3AF2-48EC-05F1D5B47035}"/>
          </ac:spMkLst>
        </pc:spChg>
        <pc:spChg chg="add del mod">
          <ac:chgData name="brito 7802" userId="bb9df5b836737798" providerId="LiveId" clId="{C0DFA397-B44F-44A1-86FA-BFBFDB54B55D}" dt="2024-12-03T20:45:35.068" v="1051"/>
          <ac:spMkLst>
            <pc:docMk/>
            <pc:sldMk cId="261866204" sldId="390"/>
            <ac:spMk id="35" creationId="{6D923586-CD6D-CDC9-3A73-0774EB5C20A1}"/>
          </ac:spMkLst>
        </pc:spChg>
        <pc:spChg chg="add mod">
          <ac:chgData name="brito 7802" userId="bb9df5b836737798" providerId="LiveId" clId="{C0DFA397-B44F-44A1-86FA-BFBFDB54B55D}" dt="2024-12-03T21:02:02.476" v="1490" actId="20577"/>
          <ac:spMkLst>
            <pc:docMk/>
            <pc:sldMk cId="261866204" sldId="390"/>
            <ac:spMk id="36" creationId="{C1A42E55-5A91-CF09-2705-DF2E82BEB62D}"/>
          </ac:spMkLst>
        </pc:spChg>
        <pc:spChg chg="add mod">
          <ac:chgData name="brito 7802" userId="bb9df5b836737798" providerId="LiveId" clId="{C0DFA397-B44F-44A1-86FA-BFBFDB54B55D}" dt="2024-12-03T21:02:28.561" v="1510" actId="20577"/>
          <ac:spMkLst>
            <pc:docMk/>
            <pc:sldMk cId="261866204" sldId="390"/>
            <ac:spMk id="37" creationId="{7B50C4BE-D1B8-2A77-FEA4-ECA923AEED9F}"/>
          </ac:spMkLst>
        </pc:spChg>
        <pc:spChg chg="add mod">
          <ac:chgData name="brito 7802" userId="bb9df5b836737798" providerId="LiveId" clId="{C0DFA397-B44F-44A1-86FA-BFBFDB54B55D}" dt="2024-12-03T21:02:33.362" v="1519" actId="20577"/>
          <ac:spMkLst>
            <pc:docMk/>
            <pc:sldMk cId="261866204" sldId="390"/>
            <ac:spMk id="38" creationId="{13E610E6-11DE-7075-2AEE-90BC909D824A}"/>
          </ac:spMkLst>
        </pc:spChg>
        <pc:spChg chg="add mod">
          <ac:chgData name="brito 7802" userId="bb9df5b836737798" providerId="LiveId" clId="{C0DFA397-B44F-44A1-86FA-BFBFDB54B55D}" dt="2024-12-03T21:02:44.011" v="1521" actId="20577"/>
          <ac:spMkLst>
            <pc:docMk/>
            <pc:sldMk cId="261866204" sldId="390"/>
            <ac:spMk id="39" creationId="{E702CAE0-009D-13E4-FE2A-27E4BAE9DFF4}"/>
          </ac:spMkLst>
        </pc:spChg>
        <pc:spChg chg="add mod">
          <ac:chgData name="brito 7802" userId="bb9df5b836737798" providerId="LiveId" clId="{C0DFA397-B44F-44A1-86FA-BFBFDB54B55D}" dt="2024-12-03T21:02:47.890" v="1523" actId="20577"/>
          <ac:spMkLst>
            <pc:docMk/>
            <pc:sldMk cId="261866204" sldId="390"/>
            <ac:spMk id="40" creationId="{045FCC2E-ADB1-4618-BBC6-8DEE0AEF0129}"/>
          </ac:spMkLst>
        </pc:spChg>
        <pc:grpChg chg="mod">
          <ac:chgData name="brito 7802" userId="bb9df5b836737798" providerId="LiveId" clId="{C0DFA397-B44F-44A1-86FA-BFBFDB54B55D}" dt="2024-12-03T20:35:34.756" v="758" actId="1076"/>
          <ac:grpSpMkLst>
            <pc:docMk/>
            <pc:sldMk cId="261866204" sldId="390"/>
            <ac:grpSpMk id="3" creationId="{814FA2A1-B074-7F42-B645-DCBF89AD3C07}"/>
          </ac:grpSpMkLst>
        </pc:grpChg>
        <pc:grpChg chg="mod">
          <ac:chgData name="brito 7802" userId="bb9df5b836737798" providerId="LiveId" clId="{C0DFA397-B44F-44A1-86FA-BFBFDB54B55D}" dt="2024-12-03T20:35:36.704" v="760" actId="1076"/>
          <ac:grpSpMkLst>
            <pc:docMk/>
            <pc:sldMk cId="261866204" sldId="390"/>
            <ac:grpSpMk id="6" creationId="{DCE8053F-142D-A7D4-C84C-323C30E52607}"/>
          </ac:grpSpMkLst>
        </pc:grpChg>
        <pc:grpChg chg="mod">
          <ac:chgData name="brito 7802" userId="bb9df5b836737798" providerId="LiveId" clId="{C0DFA397-B44F-44A1-86FA-BFBFDB54B55D}" dt="2024-12-03T20:35:41.663" v="761" actId="1076"/>
          <ac:grpSpMkLst>
            <pc:docMk/>
            <pc:sldMk cId="261866204" sldId="390"/>
            <ac:grpSpMk id="12" creationId="{718EAFE3-F9DA-A24B-7E67-97E0D3F83D06}"/>
          </ac:grpSpMkLst>
        </pc:grpChg>
        <pc:grpChg chg="mod">
          <ac:chgData name="brito 7802" userId="bb9df5b836737798" providerId="LiveId" clId="{C0DFA397-B44F-44A1-86FA-BFBFDB54B55D}" dt="2024-12-03T20:58:10.512" v="1462" actId="1076"/>
          <ac:grpSpMkLst>
            <pc:docMk/>
            <pc:sldMk cId="261866204" sldId="390"/>
            <ac:grpSpMk id="14" creationId="{D4CE5552-3780-90B6-F57A-5A9010C9B4DD}"/>
          </ac:grpSpMkLst>
        </pc:grpChg>
        <pc:grpChg chg="mod">
          <ac:chgData name="brito 7802" userId="bb9df5b836737798" providerId="LiveId" clId="{C0DFA397-B44F-44A1-86FA-BFBFDB54B55D}" dt="2024-12-03T20:38:03.605" v="787" actId="1076"/>
          <ac:grpSpMkLst>
            <pc:docMk/>
            <pc:sldMk cId="261866204" sldId="390"/>
            <ac:grpSpMk id="16" creationId="{7D5D676F-A744-5623-B6B8-4C01E8F4CC1B}"/>
          </ac:grpSpMkLst>
        </pc:grpChg>
        <pc:grpChg chg="mod">
          <ac:chgData name="brito 7802" userId="bb9df5b836737798" providerId="LiveId" clId="{C0DFA397-B44F-44A1-86FA-BFBFDB54B55D}" dt="2024-12-03T20:58:31.789" v="1467" actId="1076"/>
          <ac:grpSpMkLst>
            <pc:docMk/>
            <pc:sldMk cId="261866204" sldId="390"/>
            <ac:grpSpMk id="18" creationId="{305A93D7-125C-9650-0C89-85A499E8EF87}"/>
          </ac:grpSpMkLst>
        </pc:grpChg>
        <pc:grpChg chg="mod">
          <ac:chgData name="brito 7802" userId="bb9df5b836737798" providerId="LiveId" clId="{C0DFA397-B44F-44A1-86FA-BFBFDB54B55D}" dt="2024-12-03T20:37:53.737" v="783" actId="1076"/>
          <ac:grpSpMkLst>
            <pc:docMk/>
            <pc:sldMk cId="261866204" sldId="390"/>
            <ac:grpSpMk id="22" creationId="{EAD6B0DB-0A44-CA70-2661-57EFC6A6F636}"/>
          </ac:grpSpMkLst>
        </pc:grpChg>
        <pc:grpChg chg="del">
          <ac:chgData name="brito 7802" userId="bb9df5b836737798" providerId="LiveId" clId="{C0DFA397-B44F-44A1-86FA-BFBFDB54B55D}" dt="2024-12-03T20:35:35.401" v="759" actId="478"/>
          <ac:grpSpMkLst>
            <pc:docMk/>
            <pc:sldMk cId="261866204" sldId="390"/>
            <ac:grpSpMk id="24" creationId="{451DF267-964B-537E-37D2-40D0912A7E8E}"/>
          </ac:grpSpMkLst>
        </pc:grpChg>
        <pc:grpChg chg="del">
          <ac:chgData name="brito 7802" userId="bb9df5b836737798" providerId="LiveId" clId="{C0DFA397-B44F-44A1-86FA-BFBFDB54B55D}" dt="2024-12-03T20:35:32.977" v="757" actId="478"/>
          <ac:grpSpMkLst>
            <pc:docMk/>
            <pc:sldMk cId="261866204" sldId="390"/>
            <ac:grpSpMk id="27" creationId="{1D0F5FD0-F88D-5EFA-0C36-6856DF473C2D}"/>
          </ac:grpSpMkLst>
        </pc:grpChg>
      </pc:sldChg>
      <pc:sldChg chg="add del setBg">
        <pc:chgData name="brito 7802" userId="bb9df5b836737798" providerId="LiveId" clId="{C0DFA397-B44F-44A1-86FA-BFBFDB54B55D}" dt="2024-12-03T20:01:21.319" v="322"/>
        <pc:sldMkLst>
          <pc:docMk/>
          <pc:sldMk cId="3576058757" sldId="390"/>
        </pc:sldMkLst>
      </pc:sldChg>
      <pc:sldChg chg="addSp delSp modSp add mod setBg">
        <pc:chgData name="brito 7802" userId="bb9df5b836737798" providerId="LiveId" clId="{C0DFA397-B44F-44A1-86FA-BFBFDB54B55D}" dt="2024-12-03T21:11:19.257" v="1617" actId="20577"/>
        <pc:sldMkLst>
          <pc:docMk/>
          <pc:sldMk cId="784629345" sldId="391"/>
        </pc:sldMkLst>
        <pc:spChg chg="del">
          <ac:chgData name="brito 7802" userId="bb9df5b836737798" providerId="LiveId" clId="{C0DFA397-B44F-44A1-86FA-BFBFDB54B55D}" dt="2024-12-03T20:56:51.159" v="1426" actId="478"/>
          <ac:spMkLst>
            <pc:docMk/>
            <pc:sldMk cId="784629345" sldId="391"/>
            <ac:spMk id="9" creationId="{551C47DD-09FD-3729-12E1-673C0F60D76C}"/>
          </ac:spMkLst>
        </pc:spChg>
        <pc:spChg chg="del">
          <ac:chgData name="brito 7802" userId="bb9df5b836737798" providerId="LiveId" clId="{C0DFA397-B44F-44A1-86FA-BFBFDB54B55D}" dt="2024-12-03T20:56:52.633" v="1427" actId="478"/>
          <ac:spMkLst>
            <pc:docMk/>
            <pc:sldMk cId="784629345" sldId="391"/>
            <ac:spMk id="10" creationId="{DBB19CFB-8820-45E0-9A2A-7642418F4E43}"/>
          </ac:spMkLst>
        </pc:spChg>
        <pc:spChg chg="del mod">
          <ac:chgData name="brito 7802" userId="bb9df5b836737798" providerId="LiveId" clId="{C0DFA397-B44F-44A1-86FA-BFBFDB54B55D}" dt="2024-12-03T20:56:49.391" v="1425" actId="478"/>
          <ac:spMkLst>
            <pc:docMk/>
            <pc:sldMk cId="784629345" sldId="391"/>
            <ac:spMk id="11" creationId="{3DFD63E1-3FC5-F4CA-DFD9-D9A13C880E14}"/>
          </ac:spMkLst>
        </pc:spChg>
        <pc:spChg chg="del">
          <ac:chgData name="brito 7802" userId="bb9df5b836737798" providerId="LiveId" clId="{C0DFA397-B44F-44A1-86FA-BFBFDB54B55D}" dt="2024-12-03T20:56:46.732" v="1424" actId="478"/>
          <ac:spMkLst>
            <pc:docMk/>
            <pc:sldMk cId="784629345" sldId="391"/>
            <ac:spMk id="20" creationId="{5155D7A7-3174-B636-09A0-9CDEC8912D05}"/>
          </ac:spMkLst>
        </pc:spChg>
        <pc:spChg chg="del mod">
          <ac:chgData name="brito 7802" userId="bb9df5b836737798" providerId="LiveId" clId="{C0DFA397-B44F-44A1-86FA-BFBFDB54B55D}" dt="2024-12-03T21:00:23.976" v="1473" actId="478"/>
          <ac:spMkLst>
            <pc:docMk/>
            <pc:sldMk cId="784629345" sldId="391"/>
            <ac:spMk id="21" creationId="{F2F11446-90A1-1479-FCA4-7179CD1635FA}"/>
          </ac:spMkLst>
        </pc:spChg>
        <pc:spChg chg="mod">
          <ac:chgData name="brito 7802" userId="bb9df5b836737798" providerId="LiveId" clId="{C0DFA397-B44F-44A1-86FA-BFBFDB54B55D}" dt="2024-12-03T21:01:01.385" v="1481" actId="1076"/>
          <ac:spMkLst>
            <pc:docMk/>
            <pc:sldMk cId="784629345" sldId="391"/>
            <ac:spMk id="30" creationId="{A956C096-0033-BD91-45FE-9267CB2DBA1E}"/>
          </ac:spMkLst>
        </pc:spChg>
        <pc:spChg chg="mod">
          <ac:chgData name="brito 7802" userId="bb9df5b836737798" providerId="LiveId" clId="{C0DFA397-B44F-44A1-86FA-BFBFDB54B55D}" dt="2024-12-03T21:11:19.257" v="1617" actId="20577"/>
          <ac:spMkLst>
            <pc:docMk/>
            <pc:sldMk cId="784629345" sldId="391"/>
            <ac:spMk id="31" creationId="{895D226E-AE50-A1B9-D16D-A997705744E6}"/>
          </ac:spMkLst>
        </pc:spChg>
        <pc:grpChg chg="del">
          <ac:chgData name="brito 7802" userId="bb9df5b836737798" providerId="LiveId" clId="{C0DFA397-B44F-44A1-86FA-BFBFDB54B55D}" dt="2024-12-03T20:56:43.931" v="1421" actId="478"/>
          <ac:grpSpMkLst>
            <pc:docMk/>
            <pc:sldMk cId="784629345" sldId="391"/>
            <ac:grpSpMk id="12" creationId="{5126CDD1-0A18-9F68-B58F-B9E345439A05}"/>
          </ac:grpSpMkLst>
        </pc:grpChg>
        <pc:grpChg chg="del">
          <ac:chgData name="brito 7802" userId="bb9df5b836737798" providerId="LiveId" clId="{C0DFA397-B44F-44A1-86FA-BFBFDB54B55D}" dt="2024-12-03T20:56:43.430" v="1420" actId="478"/>
          <ac:grpSpMkLst>
            <pc:docMk/>
            <pc:sldMk cId="784629345" sldId="391"/>
            <ac:grpSpMk id="14" creationId="{CABAFE44-03CD-7B8E-2E4D-8D962A414948}"/>
          </ac:grpSpMkLst>
        </pc:grpChg>
        <pc:grpChg chg="del">
          <ac:chgData name="brito 7802" userId="bb9df5b836737798" providerId="LiveId" clId="{C0DFA397-B44F-44A1-86FA-BFBFDB54B55D}" dt="2024-12-03T20:56:43.008" v="1419" actId="478"/>
          <ac:grpSpMkLst>
            <pc:docMk/>
            <pc:sldMk cId="784629345" sldId="391"/>
            <ac:grpSpMk id="16" creationId="{827153B1-0100-BF37-B961-8A7AF5E7D329}"/>
          </ac:grpSpMkLst>
        </pc:grpChg>
        <pc:grpChg chg="del">
          <ac:chgData name="brito 7802" userId="bb9df5b836737798" providerId="LiveId" clId="{C0DFA397-B44F-44A1-86FA-BFBFDB54B55D}" dt="2024-12-03T20:56:44.339" v="1422" actId="478"/>
          <ac:grpSpMkLst>
            <pc:docMk/>
            <pc:sldMk cId="784629345" sldId="391"/>
            <ac:grpSpMk id="18" creationId="{32665741-721D-1B5B-B68E-F28922B6CE5A}"/>
          </ac:grpSpMkLst>
        </pc:grpChg>
        <pc:grpChg chg="del">
          <ac:chgData name="brito 7802" userId="bb9df5b836737798" providerId="LiveId" clId="{C0DFA397-B44F-44A1-86FA-BFBFDB54B55D}" dt="2024-12-03T20:56:42.037" v="1418" actId="478"/>
          <ac:grpSpMkLst>
            <pc:docMk/>
            <pc:sldMk cId="784629345" sldId="391"/>
            <ac:grpSpMk id="22" creationId="{DE7D8AE4-61D5-95CE-971C-B4011BB54394}"/>
          </ac:grpSpMkLst>
        </pc:grpChg>
        <pc:picChg chg="add mod">
          <ac:chgData name="brito 7802" userId="bb9df5b836737798" providerId="LiveId" clId="{C0DFA397-B44F-44A1-86FA-BFBFDB54B55D}" dt="2024-12-03T21:00:43.633" v="1479" actId="1076"/>
          <ac:picMkLst>
            <pc:docMk/>
            <pc:sldMk cId="784629345" sldId="391"/>
            <ac:picMk id="1026" creationId="{B4ACAC8F-CA99-02FA-2306-AF042903033E}"/>
          </ac:picMkLst>
        </pc:picChg>
      </pc:sldChg>
      <pc:sldChg chg="add del setBg">
        <pc:chgData name="brito 7802" userId="bb9df5b836737798" providerId="LiveId" clId="{C0DFA397-B44F-44A1-86FA-BFBFDB54B55D}" dt="2024-12-03T20:38:17.991" v="791"/>
        <pc:sldMkLst>
          <pc:docMk/>
          <pc:sldMk cId="1226982106" sldId="391"/>
        </pc:sldMkLst>
      </pc:sldChg>
      <pc:sldChg chg="modSp add mod setBg">
        <pc:chgData name="brito 7802" userId="bb9df5b836737798" providerId="LiveId" clId="{C0DFA397-B44F-44A1-86FA-BFBFDB54B55D}" dt="2024-12-03T21:11:41.326" v="1624" actId="14100"/>
        <pc:sldMkLst>
          <pc:docMk/>
          <pc:sldMk cId="2893288182" sldId="392"/>
        </pc:sldMkLst>
        <pc:spChg chg="mod">
          <ac:chgData name="brito 7802" userId="bb9df5b836737798" providerId="LiveId" clId="{C0DFA397-B44F-44A1-86FA-BFBFDB54B55D}" dt="2024-12-03T21:11:41.326" v="1624" actId="14100"/>
          <ac:spMkLst>
            <pc:docMk/>
            <pc:sldMk cId="2893288182" sldId="392"/>
            <ac:spMk id="96" creationId="{02D10B0B-737E-E378-A174-2C1E88B5D59F}"/>
          </ac:spMkLst>
        </pc:spChg>
      </pc:sldChg>
      <pc:sldChg chg="addSp delSp modSp add mod setBg">
        <pc:chgData name="brito 7802" userId="bb9df5b836737798" providerId="LiveId" clId="{C0DFA397-B44F-44A1-86FA-BFBFDB54B55D}" dt="2024-12-03T21:35:35.965" v="2001" actId="1076"/>
        <pc:sldMkLst>
          <pc:docMk/>
          <pc:sldMk cId="2026577436" sldId="393"/>
        </pc:sldMkLst>
        <pc:spChg chg="mod">
          <ac:chgData name="brito 7802" userId="bb9df5b836737798" providerId="LiveId" clId="{C0DFA397-B44F-44A1-86FA-BFBFDB54B55D}" dt="2024-12-03T21:17:41.462" v="1817" actId="1076"/>
          <ac:spMkLst>
            <pc:docMk/>
            <pc:sldMk cId="2026577436" sldId="393"/>
            <ac:spMk id="2" creationId="{6D3F7C85-1452-7BD1-1BE4-8D0ECCC88BA3}"/>
          </ac:spMkLst>
        </pc:spChg>
        <pc:spChg chg="add mod">
          <ac:chgData name="brito 7802" userId="bb9df5b836737798" providerId="LiveId" clId="{C0DFA397-B44F-44A1-86FA-BFBFDB54B55D}" dt="2024-12-03T21:35:34.126" v="2000" actId="1076"/>
          <ac:spMkLst>
            <pc:docMk/>
            <pc:sldMk cId="2026577436" sldId="393"/>
            <ac:spMk id="9" creationId="{C4797B87-FC0C-8751-C3BD-702E1CBB1880}"/>
          </ac:spMkLst>
        </pc:spChg>
        <pc:spChg chg="mod">
          <ac:chgData name="brito 7802" userId="bb9df5b836737798" providerId="LiveId" clId="{C0DFA397-B44F-44A1-86FA-BFBFDB54B55D}" dt="2024-12-03T21:35:35.965" v="2001" actId="1076"/>
          <ac:spMkLst>
            <pc:docMk/>
            <pc:sldMk cId="2026577436" sldId="393"/>
            <ac:spMk id="30" creationId="{030BB955-AFC0-48E7-A528-2D94CF7FCF87}"/>
          </ac:spMkLst>
        </pc:spChg>
        <pc:spChg chg="mod">
          <ac:chgData name="brito 7802" userId="bb9df5b836737798" providerId="LiveId" clId="{C0DFA397-B44F-44A1-86FA-BFBFDB54B55D}" dt="2024-12-03T21:11:58.445" v="1632" actId="14100"/>
          <ac:spMkLst>
            <pc:docMk/>
            <pc:sldMk cId="2026577436" sldId="393"/>
            <ac:spMk id="31" creationId="{CCB7D8A6-F497-BC1E-723A-1D9C54FA516E}"/>
          </ac:spMkLst>
        </pc:spChg>
        <pc:grpChg chg="mod">
          <ac:chgData name="brito 7802" userId="bb9df5b836737798" providerId="LiveId" clId="{C0DFA397-B44F-44A1-86FA-BFBFDB54B55D}" dt="2024-12-03T21:17:44.433" v="1819" actId="1076"/>
          <ac:grpSpMkLst>
            <pc:docMk/>
            <pc:sldMk cId="2026577436" sldId="393"/>
            <ac:grpSpMk id="3" creationId="{7C3B834E-6367-C490-A131-B16808FEE7B9}"/>
          </ac:grpSpMkLst>
        </pc:grpChg>
        <pc:grpChg chg="del">
          <ac:chgData name="brito 7802" userId="bb9df5b836737798" providerId="LiveId" clId="{C0DFA397-B44F-44A1-86FA-BFBFDB54B55D}" dt="2024-12-03T21:17:43.369" v="1818" actId="478"/>
          <ac:grpSpMkLst>
            <pc:docMk/>
            <pc:sldMk cId="2026577436" sldId="393"/>
            <ac:grpSpMk id="27" creationId="{4B168B7C-A280-02FF-AD9A-E982964C64DB}"/>
          </ac:grpSpMkLst>
        </pc:grpChg>
        <pc:picChg chg="del">
          <ac:chgData name="brito 7802" userId="bb9df5b836737798" providerId="LiveId" clId="{C0DFA397-B44F-44A1-86FA-BFBFDB54B55D}" dt="2024-12-03T21:10:51.637" v="1612" actId="478"/>
          <ac:picMkLst>
            <pc:docMk/>
            <pc:sldMk cId="2026577436" sldId="393"/>
            <ac:picMk id="1026" creationId="{9D323AE4-784C-2F95-2428-BDEC6E1B1C1D}"/>
          </ac:picMkLst>
        </pc:picChg>
        <pc:picChg chg="add mod">
          <ac:chgData name="brito 7802" userId="bb9df5b836737798" providerId="LiveId" clId="{C0DFA397-B44F-44A1-86FA-BFBFDB54B55D}" dt="2024-12-03T21:34:53.632" v="1996" actId="14100"/>
          <ac:picMkLst>
            <pc:docMk/>
            <pc:sldMk cId="2026577436" sldId="393"/>
            <ac:picMk id="2050" creationId="{A25ECC6F-1F67-C02B-4EBF-06BBAC82F8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3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/>
          </p:cNvSpPr>
          <p:nvPr/>
        </p:nvSpPr>
        <p:spPr>
          <a:xfrm>
            <a:off x="5275153" y="3584092"/>
            <a:ext cx="1733820" cy="1195183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00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302114" y="-3009900"/>
            <a:ext cx="6019800" cy="60198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5223" y="4847331"/>
            <a:ext cx="7853680" cy="185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 dirty="0">
                <a:solidFill>
                  <a:srgbClr val="104F55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MECHSPOT</a:t>
            </a:r>
          </a:p>
        </p:txBody>
      </p:sp>
      <p:pic>
        <p:nvPicPr>
          <p:cNvPr id="21" name="Imagem 20" descr="Desenho de um carro&#10;&#10;Descrição gerada automaticamente com confiança média">
            <a:extLst>
              <a:ext uri="{FF2B5EF4-FFF2-40B4-BE49-F238E27FC236}">
                <a16:creationId xmlns:a16="http://schemas.microsoft.com/office/drawing/2014/main" id="{406DF80B-16B1-0D12-ADD1-6DBC87D01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53" y="3575948"/>
            <a:ext cx="6982511" cy="420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D476CBB7-786E-3F8A-D6EE-29A33D76C4BA}"/>
              </a:ext>
            </a:extLst>
          </p:cNvPr>
          <p:cNvGrpSpPr>
            <a:grpSpLocks noChangeAspect="1"/>
          </p:cNvGrpSpPr>
          <p:nvPr/>
        </p:nvGrpSpPr>
        <p:grpSpPr>
          <a:xfrm>
            <a:off x="-3543300" y="7500733"/>
            <a:ext cx="6019800" cy="6019800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821FCD-B574-7ADC-2C15-AFE60EB87C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FEDC7B7-9509-D870-4E22-B8200E20D6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8595995" y="7947025"/>
            <a:ext cx="3858895" cy="20218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6834851" y="9248775"/>
            <a:ext cx="1245462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DDDFB-3A17-B402-6B33-1BAA6F68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8205F9-559F-49F6-7D94-84E6ABBCBEEE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9937AD3-038D-FE51-7434-76E7D46D92FC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FF1B03-8F45-6C43-ABBE-A3C042D98C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C2E0A1-60F4-DD0C-31A1-BE28BE1CCC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D6BA8B-B03B-9C0F-8ECF-AB713E7501B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1E54EA-6829-DDC2-D9A9-310B197830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46C0D0-AE2E-F853-9B4D-190A3BB597D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6B664D8-91D0-4AD2-48D5-C43CF7050CC0}"/>
              </a:ext>
            </a:extLst>
          </p:cNvPr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497451E-78EC-1A45-F423-114B9961CF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02EFBC-8FFD-5D8F-4E3B-CAC3BB6B576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8B8DF-EF6D-1A3B-7294-206322CE3A9F}"/>
              </a:ext>
            </a:extLst>
          </p:cNvPr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C1E2D0B-B85A-53DD-67AD-968519029009}"/>
                </a:ext>
              </a:extLst>
            </p:cNvPr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0806FD82-88DB-C133-3D45-571A85CF02D4}"/>
                </a:ext>
              </a:extLst>
            </p:cNvPr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>
            <a:extLst>
              <a:ext uri="{FF2B5EF4-FFF2-40B4-BE49-F238E27FC236}">
                <a16:creationId xmlns:a16="http://schemas.microsoft.com/office/drawing/2014/main" id="{4E2C7A9D-D155-5925-1505-B4B24A3472D9}"/>
              </a:ext>
            </a:extLst>
          </p:cNvPr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 b="1" dirty="0" err="1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Diagrama</a:t>
            </a:r>
            <a:r>
              <a:rPr lang="en-US" sz="5935" b="1" dirty="0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 de </a:t>
            </a:r>
            <a:r>
              <a:rPr lang="en-US" sz="5935" b="1" dirty="0" err="1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Solução</a:t>
            </a:r>
            <a:endParaRPr lang="en-US" sz="5935" b="1" dirty="0">
              <a:solidFill>
                <a:srgbClr val="0CB5A3"/>
              </a:solidFill>
              <a:latin typeface="Poppins" panose="00000500000000000000" pitchFamily="2" charset="0"/>
              <a:ea typeface="Lovelo" panose="02000000000000000000"/>
              <a:cs typeface="Poppins" panose="00000500000000000000" pitchFamily="2" charset="0"/>
              <a:sym typeface="Lovelo" panose="02000000000000000000"/>
            </a:endParaRPr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228CDD2C-EBF4-9ED6-175F-57AD32CE76DD}"/>
              </a:ext>
            </a:extLst>
          </p:cNvPr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75F7968-B557-05A7-2038-234F1971F5CA}"/>
                </a:ext>
              </a:extLst>
            </p:cNvPr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3A9F10-4AA5-D9C6-FBBA-782D924A8F26}"/>
                  </a:ext>
                </a:extLst>
              </p:cNvPr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7056D0F-89C4-F1C7-5D09-6F2FBE9302B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85346D1-F2A7-9229-20D4-B25DCBEEADE9}"/>
                </a:ext>
              </a:extLst>
            </p:cNvPr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2F111AB-1F66-2D69-9FD7-CB8BC85472AE}"/>
                  </a:ext>
                </a:extLst>
              </p:cNvPr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997D98A-4649-9FE3-011D-FF2669C781C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532DABB3-7BF9-6CA5-04C8-7E497F34E235}"/>
                </a:ext>
              </a:extLst>
            </p:cNvPr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27191BB-499A-692F-76DA-959E92D8ED0B}"/>
                  </a:ext>
                </a:extLst>
              </p:cNvPr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080D90E1-65F0-CC01-6A96-CAE3E8A847F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12803587-7FFE-667D-84DD-42968003780B}"/>
                </a:ext>
              </a:extLst>
            </p:cNvPr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45638FC1-F8AD-0CEB-7A3B-1D7CD2A505DC}"/>
                  </a:ext>
                </a:extLst>
              </p:cNvPr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6B288350-CB02-B20A-0545-08EECEB8153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DA32618C-3804-23EE-3054-50186AD6F183}"/>
                </a:ext>
              </a:extLst>
            </p:cNvPr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BAD82FAD-889B-3B22-43FA-D7CEFCEFCA11}"/>
                  </a:ext>
                </a:extLst>
              </p:cNvPr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3DCCE63B-94FB-D70C-10B9-4753D1A64E42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B4B200A-637F-BCA6-6EFE-3F666AFDDE7E}"/>
                </a:ext>
              </a:extLst>
            </p:cNvPr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AF650689-0559-40A7-10F1-505CCCAC40F0}"/>
                </a:ext>
              </a:extLst>
            </p:cNvPr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43ADB99A-8133-7C3C-437D-F6FA427FE3F4}"/>
                  </a:ext>
                </a:extLst>
              </p:cNvPr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20C891C6-5776-F397-8C25-438BA68E66B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EBCD37A3-D6E5-B516-D100-C96E1E9814D0}"/>
                </a:ext>
              </a:extLst>
            </p:cNvPr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DA1CB87F-40AB-38EC-265F-20723C0EBCFF}"/>
                </a:ext>
              </a:extLst>
            </p:cNvPr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B7D8A837-CF4B-DF49-5C86-E1DA00D4E05D}"/>
                </a:ext>
              </a:extLst>
            </p:cNvPr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E7C22B6-6696-82DD-EBEA-9EBDA8F6542A}"/>
                </a:ext>
              </a:extLst>
            </p:cNvPr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83AACCA-03AF-9430-2FCA-0F86DC7D8D46}"/>
                </a:ext>
              </a:extLst>
            </p:cNvPr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CC26BA33-6D78-2C84-5E21-C8132D8CB300}"/>
                </a:ext>
              </a:extLst>
            </p:cNvPr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>
                <a:extLst>
                  <a:ext uri="{FF2B5EF4-FFF2-40B4-BE49-F238E27FC236}">
                    <a16:creationId xmlns:a16="http://schemas.microsoft.com/office/drawing/2014/main" id="{27F4468A-7596-A88D-1FCE-5286CC34FA3C}"/>
                  </a:ext>
                </a:extLst>
              </p:cNvPr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>
                  <a:extLst>
                    <a:ext uri="{FF2B5EF4-FFF2-40B4-BE49-F238E27FC236}">
                      <a16:creationId xmlns:a16="http://schemas.microsoft.com/office/drawing/2014/main" id="{25C2772F-F774-5F1F-EC43-22DB79DFD7A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>
                  <a:extLst>
                    <a:ext uri="{FF2B5EF4-FFF2-40B4-BE49-F238E27FC236}">
                      <a16:creationId xmlns:a16="http://schemas.microsoft.com/office/drawing/2014/main" id="{FCF53B52-7BF0-A8DF-33AF-0F71D5D8EBA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D44EC8DE-F026-B5A0-F548-3D12978DB15E}"/>
                  </a:ext>
                </a:extLst>
              </p:cNvPr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59093045-DDD5-73C9-07EC-FD42A85E35C0}"/>
                  </a:ext>
                </a:extLst>
              </p:cNvPr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639056A0-CF1C-99EE-EEFB-BC40251FEB97}"/>
                  </a:ext>
                </a:extLst>
              </p:cNvPr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9E50E35C-A820-29E1-1696-20EEB70BF15E}"/>
                  </a:ext>
                </a:extLst>
              </p:cNvPr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6D87B890-E189-6771-CF23-E2EF0B86F2FD}"/>
                  </a:ext>
                </a:extLst>
              </p:cNvPr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F248CFE8-7219-7358-9CA9-44B0EF74E383}"/>
                  </a:ext>
                </a:extLst>
              </p:cNvPr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2E975476-2039-8FAF-752A-09BCE645606F}"/>
                  </a:ext>
                </a:extLst>
              </p:cNvPr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>
                <a:extLst>
                  <a:ext uri="{FF2B5EF4-FFF2-40B4-BE49-F238E27FC236}">
                    <a16:creationId xmlns:a16="http://schemas.microsoft.com/office/drawing/2014/main" id="{B3EDCA2A-88E7-98C3-FDBE-5B7031BE4C91}"/>
                  </a:ext>
                </a:extLst>
              </p:cNvPr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06D43D63-862A-66E0-A8E2-04B17227ED3B}"/>
                  </a:ext>
                </a:extLst>
              </p:cNvPr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742C61C0-075C-6C86-00A7-501D6FA43853}"/>
                </a:ext>
              </a:extLst>
            </p:cNvPr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126920AD-27F2-1F7A-C848-F817598D5B3B}"/>
                  </a:ext>
                </a:extLst>
              </p:cNvPr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>
                <a:extLst>
                  <a:ext uri="{FF2B5EF4-FFF2-40B4-BE49-F238E27FC236}">
                    <a16:creationId xmlns:a16="http://schemas.microsoft.com/office/drawing/2014/main" id="{07265526-F760-66D6-9B4A-1DBD965E13C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89D53341-EC4C-043F-587C-63B8C3D0213D}"/>
                </a:ext>
              </a:extLst>
            </p:cNvPr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F6666C9-AF90-5ACF-99E6-892BC9AB991D}"/>
                  </a:ext>
                </a:extLst>
              </p:cNvPr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>
                <a:extLst>
                  <a:ext uri="{FF2B5EF4-FFF2-40B4-BE49-F238E27FC236}">
                    <a16:creationId xmlns:a16="http://schemas.microsoft.com/office/drawing/2014/main" id="{204E9C87-4529-AB1E-9334-FD1A83298F5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DF5A32D2-1BF7-6AAC-8FF1-E126880390C9}"/>
                </a:ext>
              </a:extLst>
            </p:cNvPr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468CD0E8-3184-688E-EC08-898140F785CD}"/>
                </a:ext>
              </a:extLst>
            </p:cNvPr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F22D4F35-A191-C12E-567E-D057B656D08D}"/>
                </a:ext>
              </a:extLst>
            </p:cNvPr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7F1534D-2DBC-7384-E5DA-696D672AF7E9}"/>
                </a:ext>
              </a:extLst>
            </p:cNvPr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F4177043-3D56-445B-9061-42F4664E3B46}"/>
                </a:ext>
              </a:extLst>
            </p:cNvPr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9656A8B2-D4CC-1B68-3427-A84A8BA48155}"/>
                </a:ext>
              </a:extLst>
            </p:cNvPr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DED9E53C-9D03-AE8F-CDD0-C437DE4517D0}"/>
                </a:ext>
              </a:extLst>
            </p:cNvPr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DF57C394-162A-D9B2-33BD-D5652D172665}"/>
                </a:ext>
              </a:extLst>
            </p:cNvPr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3E7F5592-F1C7-FD9C-EE22-DC3016D7F758}"/>
                </a:ext>
              </a:extLst>
            </p:cNvPr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D65BF902-C9E2-BCE0-36C7-5D51D00D09BD}"/>
                </a:ext>
              </a:extLst>
            </p:cNvPr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B682E671-0A55-E695-CE7E-D1897558A1EF}"/>
                </a:ext>
              </a:extLst>
            </p:cNvPr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>
              <a:extLst>
                <a:ext uri="{FF2B5EF4-FFF2-40B4-BE49-F238E27FC236}">
                  <a16:creationId xmlns:a16="http://schemas.microsoft.com/office/drawing/2014/main" id="{0F85CF95-E6F9-849D-31F0-85FFBD901C48}"/>
                </a:ext>
              </a:extLst>
            </p:cNvPr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0477D71E-6251-D3B8-0B82-FB04653C424E}"/>
                  </a:ext>
                </a:extLst>
              </p:cNvPr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>
                <a:extLst>
                  <a:ext uri="{FF2B5EF4-FFF2-40B4-BE49-F238E27FC236}">
                    <a16:creationId xmlns:a16="http://schemas.microsoft.com/office/drawing/2014/main" id="{9561D6FA-0682-96B2-C5EE-DD3A295DB45A}"/>
                  </a:ext>
                </a:extLst>
              </p:cNvPr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13D5A5F6-21FF-7EF8-07FB-72C557E87E99}"/>
                </a:ext>
              </a:extLst>
            </p:cNvPr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53C51FC1-414B-1190-8AC1-01B60DF2D7FE}"/>
                </a:ext>
              </a:extLst>
            </p:cNvPr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A0F666E7-56CA-44F4-3719-929E927388C9}"/>
                </a:ext>
              </a:extLst>
            </p:cNvPr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06FFDC9C-0963-2D0C-109B-D4DD62402D7D}"/>
                </a:ext>
              </a:extLst>
            </p:cNvPr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>
              <a:extLst>
                <a:ext uri="{FF2B5EF4-FFF2-40B4-BE49-F238E27FC236}">
                  <a16:creationId xmlns:a16="http://schemas.microsoft.com/office/drawing/2014/main" id="{1C1622D1-A368-4DE4-FACD-65937EDB7AD6}"/>
                </a:ext>
              </a:extLst>
            </p:cNvPr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9AE45CCD-84AA-3174-85BB-58B9FE485E95}"/>
                </a:ext>
              </a:extLst>
            </p:cNvPr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CEC24478-130F-24D5-F0E9-EE272E633EB9}"/>
                </a:ext>
              </a:extLst>
            </p:cNvPr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>
              <a:extLst>
                <a:ext uri="{FF2B5EF4-FFF2-40B4-BE49-F238E27FC236}">
                  <a16:creationId xmlns:a16="http://schemas.microsoft.com/office/drawing/2014/main" id="{7EFB740A-CE89-F4ED-15F3-14BBFFFBB0EA}"/>
                </a:ext>
              </a:extLst>
            </p:cNvPr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79A27290-C5DC-3B1B-2A96-446C90CC59F6}"/>
                </a:ext>
              </a:extLst>
            </p:cNvPr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>
              <a:extLst>
                <a:ext uri="{FF2B5EF4-FFF2-40B4-BE49-F238E27FC236}">
                  <a16:creationId xmlns:a16="http://schemas.microsoft.com/office/drawing/2014/main" id="{8096427E-CD61-4790-6886-5287B75F527C}"/>
                </a:ext>
              </a:extLst>
            </p:cNvPr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>
              <a:extLst>
                <a:ext uri="{FF2B5EF4-FFF2-40B4-BE49-F238E27FC236}">
                  <a16:creationId xmlns:a16="http://schemas.microsoft.com/office/drawing/2014/main" id="{79A9C21B-0E89-0CFD-CE83-B99E80324D02}"/>
                </a:ext>
              </a:extLst>
            </p:cNvPr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6CEDDF72-6893-FDB5-B1DA-20492A449FDF}"/>
                </a:ext>
              </a:extLst>
            </p:cNvPr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>
              <a:extLst>
                <a:ext uri="{FF2B5EF4-FFF2-40B4-BE49-F238E27FC236}">
                  <a16:creationId xmlns:a16="http://schemas.microsoft.com/office/drawing/2014/main" id="{2BF8B478-B099-DAE4-0FD1-4201B6189057}"/>
                </a:ext>
              </a:extLst>
            </p:cNvPr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>
              <a:extLst>
                <a:ext uri="{FF2B5EF4-FFF2-40B4-BE49-F238E27FC236}">
                  <a16:creationId xmlns:a16="http://schemas.microsoft.com/office/drawing/2014/main" id="{C1B89E95-47EC-BBE2-6688-9D8D18E829FC}"/>
                </a:ext>
              </a:extLst>
            </p:cNvPr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0EF5EC95-0EEA-AF20-665C-6DF69E62134D}"/>
                </a:ext>
              </a:extLst>
            </p:cNvPr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>
              <a:extLst>
                <a:ext uri="{FF2B5EF4-FFF2-40B4-BE49-F238E27FC236}">
                  <a16:creationId xmlns:a16="http://schemas.microsoft.com/office/drawing/2014/main" id="{521F2F0D-9B3E-B0E6-4956-617659643EED}"/>
                </a:ext>
              </a:extLst>
            </p:cNvPr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784B7E20-3CFD-C5D8-8EC8-49727D22C1CC}"/>
                </a:ext>
              </a:extLst>
            </p:cNvPr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7A65AD22-AE0F-A58C-875F-D5210DDD882B}"/>
                  </a:ext>
                </a:extLst>
              </p:cNvPr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E9E1BD7D-E644-1D20-2956-1608C89C5B8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640E1A69-FC2E-AAC8-289D-2215559690E7}"/>
                </a:ext>
              </a:extLst>
            </p:cNvPr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8EE4971C-F82A-D2CB-FEAC-AE2FB28AED01}"/>
                </a:ext>
              </a:extLst>
            </p:cNvPr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16006463-C731-E4BA-ADA6-AAA38CC1AFA6}"/>
                </a:ext>
              </a:extLst>
            </p:cNvPr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B144E298-95B7-83E3-56DE-D370A0F7E2BC}"/>
                </a:ext>
              </a:extLst>
            </p:cNvPr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02D10B0B-737E-E378-A174-2C1E88B5D59F}"/>
              </a:ext>
            </a:extLst>
          </p:cNvPr>
          <p:cNvSpPr txBox="1"/>
          <p:nvPr/>
        </p:nvSpPr>
        <p:spPr>
          <a:xfrm>
            <a:off x="16940530" y="9248775"/>
            <a:ext cx="1139783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932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5695762" y="2561394"/>
            <a:ext cx="6896473" cy="445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SITE INSTITUCIONAL</a:t>
            </a:r>
          </a:p>
          <a:p>
            <a:pPr algn="ctr">
              <a:lnSpc>
                <a:spcPts val="882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</a:t>
            </a:r>
          </a:p>
          <a:p>
            <a:pPr algn="ctr">
              <a:lnSpc>
                <a:spcPts val="882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78965" y="9077931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4D0FF-8608-4F2B-627C-31B58C5C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D3F7C85-1452-7BD1-1BE4-8D0ECCC88BA3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C3B834E-6367-C490-A131-B16808FEE7B9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CB06836-7EE6-DA12-F935-791BB2D4C5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34D1E9B-CA0C-72F2-B213-F81621662D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E6E530-EA29-ED96-6AA1-BB36184ED368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8F1239-F83D-FE0F-5AFA-AF3C571D47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6AF771-D271-18C7-505B-28817BFE6F0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823D8F76-FA78-770B-C5C1-28A8AA5D746A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2712D777-EF7D-C708-89A8-510FE326A8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92C74A1-1645-6D61-15C7-C3071CEE936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030BB955-AFC0-48E7-A528-2D94CF7FCF87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CB7D8A6-F497-BC1E-723A-1D9C54FA516E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C4797B87-FC0C-8751-C3BD-702E1CBB1880}"/>
              </a:ext>
            </a:extLst>
          </p:cNvPr>
          <p:cNvSpPr txBox="1"/>
          <p:nvPr/>
        </p:nvSpPr>
        <p:spPr>
          <a:xfrm>
            <a:off x="1567995" y="2264771"/>
            <a:ext cx="12934478" cy="5839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3200" dirty="0">
                <a:latin typeface="Poppins" panose="00000500000000000000" pitchFamily="2" charset="0"/>
                <a:cs typeface="Poppins" panose="00000500000000000000" pitchFamily="2" charset="0"/>
              </a:rPr>
              <a:t>Além de oferecer suporte ao cliente pelo site com a utilização do Jira, providenciamos também um </a:t>
            </a:r>
            <a:r>
              <a:rPr lang="pt-BR" sz="3200" b="1" dirty="0">
                <a:latin typeface="Poppins" panose="00000500000000000000" pitchFamily="2" charset="0"/>
                <a:cs typeface="Poppins" panose="00000500000000000000" pitchFamily="2" charset="0"/>
              </a:rPr>
              <a:t>manual de instalação</a:t>
            </a:r>
            <a:r>
              <a:rPr lang="pt-BR" sz="3200" dirty="0">
                <a:latin typeface="Poppins" panose="00000500000000000000" pitchFamily="2" charset="0"/>
                <a:cs typeface="Poppins" panose="00000500000000000000" pitchFamily="2" charset="0"/>
              </a:rPr>
              <a:t> do sensor, orientando o usuário de forma </a:t>
            </a:r>
            <a:r>
              <a:rPr lang="pt-BR" sz="3200" b="1" dirty="0">
                <a:latin typeface="Poppins" panose="00000500000000000000" pitchFamily="2" charset="0"/>
                <a:cs typeface="Poppins" panose="00000500000000000000" pitchFamily="2" charset="0"/>
              </a:rPr>
              <a:t>didática</a:t>
            </a:r>
            <a:r>
              <a:rPr lang="pt-BR" sz="3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pt-BR" sz="3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pt-BR" sz="3200" dirty="0">
                <a:latin typeface="Poppins" panose="00000500000000000000" pitchFamily="2" charset="0"/>
                <a:cs typeface="Poppins" panose="00000500000000000000" pitchFamily="2" charset="0"/>
              </a:rPr>
              <a:t>Detalha o local ideal para instalação, conexão elétrica, configurações, entre outros.</a:t>
            </a:r>
          </a:p>
          <a:p>
            <a:pPr algn="l">
              <a:lnSpc>
                <a:spcPct val="150000"/>
              </a:lnSpc>
            </a:pPr>
            <a:r>
              <a:rPr lang="pt-BR" sz="3200" dirty="0">
                <a:latin typeface="Poppins" panose="00000500000000000000" pitchFamily="2" charset="0"/>
                <a:cs typeface="Poppins" panose="00000500000000000000" pitchFamily="2" charset="0"/>
              </a:rPr>
              <a:t>Também inclui instruções simples de manutenção para assegurar a durabilidade do sensor.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5ECC6F-1F67-C02B-4EBF-06BBAC82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7743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24911" y="-2718026"/>
            <a:ext cx="3952120" cy="3952120"/>
            <a:chOff x="76200" y="-55687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76200" y="-5568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814" y="6345588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07709" y="573082"/>
            <a:ext cx="6472582" cy="1322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 dirty="0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5693" y="1787839"/>
            <a:ext cx="11596613" cy="1298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GRUPO 1  |  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290" lvl="1" algn="just">
              <a:lnSpc>
                <a:spcPts val="5380"/>
              </a:lnSpc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PONTOS RELEVANTES: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COMUNICAÇÃO;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132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RESPONSABILIDADE E COMPROMISSO;</a:t>
            </a:r>
          </a:p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FEEDBACK.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405077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1337712"/>
            <a:ext cx="12063746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2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7300" y="3864145"/>
            <a:ext cx="8153400" cy="4951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480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GIOVANA</a:t>
            </a:r>
          </a:p>
          <a:p>
            <a:pPr algn="ctr">
              <a:lnSpc>
                <a:spcPts val="7870"/>
              </a:lnSpc>
            </a:pPr>
            <a:r>
              <a:rPr lang="en-US" sz="480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GUSTAVO</a:t>
            </a:r>
          </a:p>
          <a:p>
            <a:pPr algn="ctr">
              <a:lnSpc>
                <a:spcPts val="7870"/>
              </a:lnSpc>
            </a:pPr>
            <a:r>
              <a:rPr lang="en-US" sz="480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LUANA</a:t>
            </a:r>
          </a:p>
          <a:p>
            <a:pPr algn="ctr">
              <a:lnSpc>
                <a:spcPts val="7870"/>
              </a:lnSpc>
            </a:pPr>
            <a:r>
              <a:rPr lang="en-US" sz="480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KENNER</a:t>
            </a:r>
          </a:p>
          <a:p>
            <a:pPr algn="ctr">
              <a:lnSpc>
                <a:spcPts val="7870"/>
              </a:lnSpc>
            </a:pPr>
            <a:r>
              <a:rPr lang="en-US" sz="480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NICOLAS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4306" y="3350700"/>
            <a:ext cx="2873469" cy="2873469"/>
            <a:chOff x="123896" y="-328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23896" y="-32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28010" y="6028939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01949" y="3362441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03476" y="6028939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14339" y="3044433"/>
            <a:ext cx="2873469" cy="2873469"/>
            <a:chOff x="-217574" y="-85893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-217574" y="-8589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INTEGRANTES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10BA07F-EEB1-46EB-B217-8A00BECD0B0F}"/>
              </a:ext>
            </a:extLst>
          </p:cNvPr>
          <p:cNvSpPr txBox="1"/>
          <p:nvPr/>
        </p:nvSpPr>
        <p:spPr>
          <a:xfrm>
            <a:off x="8187508" y="6477606"/>
            <a:ext cx="1702349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LUANA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EB830DFE-AB25-3D17-16A8-9C2C8CDA29B9}"/>
              </a:ext>
            </a:extLst>
          </p:cNvPr>
          <p:cNvSpPr txBox="1"/>
          <p:nvPr/>
        </p:nvSpPr>
        <p:spPr>
          <a:xfrm>
            <a:off x="4564082" y="9117137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GIOVANA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D2C51FF-3FE3-1D0C-0F8C-3D42E6644A2D}"/>
              </a:ext>
            </a:extLst>
          </p:cNvPr>
          <p:cNvSpPr txBox="1"/>
          <p:nvPr/>
        </p:nvSpPr>
        <p:spPr>
          <a:xfrm>
            <a:off x="11375268" y="9117137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NICOLAS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4CEC619-BA4E-F503-0911-307B6625A44C}"/>
              </a:ext>
            </a:extLst>
          </p:cNvPr>
          <p:cNvSpPr txBox="1"/>
          <p:nvPr/>
        </p:nvSpPr>
        <p:spPr>
          <a:xfrm>
            <a:off x="14686131" y="6208943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KENNER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BA1C1A58-63C6-8E12-2618-648B554C6BBA}"/>
              </a:ext>
            </a:extLst>
          </p:cNvPr>
          <p:cNvSpPr txBox="1"/>
          <p:nvPr/>
        </p:nvSpPr>
        <p:spPr>
          <a:xfrm>
            <a:off x="1429062" y="6508059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GUSTAVO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0D117-407B-59C3-8CA6-96B0F8A3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7AD2E62-AF91-F0DA-D9A1-1C7BD8B6485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CC7BB-11BF-E1D7-0533-D6BFE126F4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7B50D5-DE8C-FC8D-0E5C-BF33BBA75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939AD80-BF7C-3378-5911-49185D51B91F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3DBB158-4609-D6AA-FD35-5B68F964C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4C89E18-DC58-E602-ACC2-01E45D7AE6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CABFAFD-355F-B049-C119-4CF3B1EE55CA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98A0F-E2B7-E07A-801B-FF6F5A97FC94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/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404652C-7733-F51A-BCE3-026114AEB793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1FDF3-07CC-5B12-C171-ADD8EB3AA357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6942D1-8A8E-A774-CAAA-354892FFA4CE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FB500702-7456-3537-DF5D-0EAA0E91C93A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7257539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E3065-7FE4-4131-C7DC-9E60555F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EE4158FB-51AF-1930-414A-CDF21A89048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0D7771-ABB5-6026-C984-2237A54FDB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12BF45-ABD7-AE74-1BCA-E6FE0D33B4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CE4F94-7D46-A0D2-016D-EBF067822065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D218BD3-C8B5-55FA-C6C7-AB42F5FF31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C16F876-8724-CABD-9D78-94F9A6B5BB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68E559B8-A2C6-6F8B-187C-7AB099E2F9C5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5E3B12-C350-F789-CDA2-38E0311BB5A3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FF729D0-8566-0043-B29D-61EAADAF404E}"/>
              </a:ext>
            </a:extLst>
          </p:cNvPr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1B7BF397-F8C8-C43E-1CF4-B266EC9F71C0}"/>
              </a:ext>
            </a:extLst>
          </p:cNvPr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7F669BC-81DE-F6FD-F4AE-8586EBF3426C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915080-0BEA-35F1-BF1C-221B02F5169A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2F3449-9DBE-EBE7-A905-F3EAD17A66CD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E6DD05C-CD51-EB90-A3E9-EFB7EF990299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6F040A5-6880-91DB-D6F9-DB5EF9790FD7}"/>
              </a:ext>
            </a:extLst>
          </p:cNvPr>
          <p:cNvSpPr txBox="1"/>
          <p:nvPr/>
        </p:nvSpPr>
        <p:spPr>
          <a:xfrm>
            <a:off x="9249132" y="1922568"/>
            <a:ext cx="6791215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QUAL O PROBLEMA EM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B2CB43-91E8-EEC6-25F0-0DD31C17F1EF}"/>
              </a:ext>
            </a:extLst>
          </p:cNvPr>
          <p:cNvSpPr txBox="1"/>
          <p:nvPr/>
        </p:nvSpPr>
        <p:spPr>
          <a:xfrm>
            <a:off x="9549877" y="3058002"/>
            <a:ext cx="6888781" cy="640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 taxa de ociosidade média de boxes em oficinas mecânicas no Brasil </a:t>
            </a:r>
            <a:r>
              <a:rPr lang="pt-BR" sz="2600" dirty="0"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é entre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30% a 50%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</a:p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Esse valor está relacionado a fatores como: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má gestão de fluxo de clientes</a:t>
            </a:r>
            <a:endParaRPr lang="pt-BR" sz="2600" b="1" dirty="0">
              <a:latin typeface="Poppins" panose="00000500000000000000" pitchFamily="2" charset="0"/>
              <a:ea typeface="Arial Nova" panose="020B0504020202020204" pitchFamily="34" charset="0"/>
              <a:cs typeface="Poppins" panose="00000500000000000000" pitchFamily="2" charset="0"/>
            </a:endParaRP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problemas na logística de peças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, ou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até: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falhas no uso de tecnologias que poderiam otimizar os processos da oficina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  <a:endParaRPr lang="pt-BR" sz="26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2" name="Freeform 12"/>
          <p:cNvSpPr>
            <a:spLocks noChangeAspect="1"/>
          </p:cNvSpPr>
          <p:nvPr/>
        </p:nvSpPr>
        <p:spPr>
          <a:xfrm>
            <a:off x="3920853" y="229692"/>
            <a:ext cx="2261852" cy="17436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3" name="Freeform 13"/>
          <p:cNvSpPr>
            <a:spLocks noChangeAspect="1"/>
          </p:cNvSpPr>
          <p:nvPr/>
        </p:nvSpPr>
        <p:spPr>
          <a:xfrm rot="1602220">
            <a:off x="11847567" y="140775"/>
            <a:ext cx="2247126" cy="1921513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4"/>
          <p:cNvSpPr txBox="1"/>
          <p:nvPr/>
        </p:nvSpPr>
        <p:spPr>
          <a:xfrm>
            <a:off x="7321886" y="620984"/>
            <a:ext cx="4203505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000" b="1" dirty="0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  <a:endParaRPr lang="en-US" sz="6600" b="1" dirty="0">
              <a:solidFill>
                <a:srgbClr val="0CB5A3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001" y="2099943"/>
            <a:ext cx="17288303" cy="11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Utilizar sensores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em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cada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um dos boxes de serviço da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oficina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, para que 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partir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desse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monitoramento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presença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ociosidade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tenhamos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uma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melhora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eficiência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otimização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processos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com base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dados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recolhidos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(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indicadores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KPI’S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gráficos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)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apresentados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para o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pic>
        <p:nvPicPr>
          <p:cNvPr id="18" name="Imagem 17" descr="Linha do tempo&#10;&#10;Descrição gerada automaticamente">
            <a:extLst>
              <a:ext uri="{FF2B5EF4-FFF2-40B4-BE49-F238E27FC236}">
                <a16:creationId xmlns:a16="http://schemas.microsoft.com/office/drawing/2014/main" id="{72B13C50-0B46-95E6-339E-9018CF656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10" y="3525417"/>
            <a:ext cx="11306580" cy="6359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24285-B9C4-6A20-8196-E13CF24F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47CB88-B49C-663B-B541-CD9B164C389D}"/>
              </a:ext>
            </a:extLst>
          </p:cNvPr>
          <p:cNvSpPr/>
          <p:nvPr/>
        </p:nvSpPr>
        <p:spPr>
          <a:xfrm>
            <a:off x="13868400" y="7258896"/>
            <a:ext cx="8314324" cy="9069082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4FA2A1-B074-7F42-B645-DCBF89AD3C07}"/>
              </a:ext>
            </a:extLst>
          </p:cNvPr>
          <p:cNvGrpSpPr/>
          <p:nvPr/>
        </p:nvGrpSpPr>
        <p:grpSpPr>
          <a:xfrm>
            <a:off x="-6046796" y="8285004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934A99-FEC2-2E2C-0F81-7C3968D3E9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29489A-76A1-1BDE-13BB-F0284F454B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CE8053F-142D-A7D4-C84C-323C30E52607}"/>
              </a:ext>
            </a:extLst>
          </p:cNvPr>
          <p:cNvGrpSpPr/>
          <p:nvPr/>
        </p:nvGrpSpPr>
        <p:grpSpPr>
          <a:xfrm>
            <a:off x="16385685" y="-2215326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5A92E0-88E8-EA41-A15C-3936F670BD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2E7FC3-2D73-4878-0DC4-DA361EC0FA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8EAFE3-F9DA-A24B-7E67-97E0D3F83D06}"/>
              </a:ext>
            </a:extLst>
          </p:cNvPr>
          <p:cNvGrpSpPr/>
          <p:nvPr/>
        </p:nvGrpSpPr>
        <p:grpSpPr>
          <a:xfrm>
            <a:off x="1000192" y="1913839"/>
            <a:ext cx="2873469" cy="2873469"/>
            <a:chOff x="123896" y="-328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C98CF0-56CE-F3EF-2F23-2BC50D4A2D70}"/>
                </a:ext>
              </a:extLst>
            </p:cNvPr>
            <p:cNvSpPr/>
            <p:nvPr/>
          </p:nvSpPr>
          <p:spPr>
            <a:xfrm>
              <a:off x="123896" y="-32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4CE5552-3780-90B6-F57A-5A9010C9B4DD}"/>
              </a:ext>
            </a:extLst>
          </p:cNvPr>
          <p:cNvGrpSpPr/>
          <p:nvPr/>
        </p:nvGrpSpPr>
        <p:grpSpPr>
          <a:xfrm>
            <a:off x="4476400" y="4247376"/>
            <a:ext cx="2873469" cy="2873469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BF42EF-C99B-6232-DC60-B6720D89C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D5D676F-A744-5623-B6B8-4C01E8F4CC1B}"/>
              </a:ext>
            </a:extLst>
          </p:cNvPr>
          <p:cNvGrpSpPr/>
          <p:nvPr/>
        </p:nvGrpSpPr>
        <p:grpSpPr>
          <a:xfrm>
            <a:off x="7780583" y="1814301"/>
            <a:ext cx="2873469" cy="2873469"/>
            <a:chOff x="25641" y="5098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5C73799-0D40-C577-D69A-1F36C1B85D71}"/>
                </a:ext>
              </a:extLst>
            </p:cNvPr>
            <p:cNvSpPr/>
            <p:nvPr/>
          </p:nvSpPr>
          <p:spPr>
            <a:xfrm>
              <a:off x="25641" y="509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05A93D7-125C-9650-0C89-85A499E8EF87}"/>
              </a:ext>
            </a:extLst>
          </p:cNvPr>
          <p:cNvGrpSpPr/>
          <p:nvPr/>
        </p:nvGrpSpPr>
        <p:grpSpPr>
          <a:xfrm>
            <a:off x="11084766" y="4247376"/>
            <a:ext cx="2873469" cy="2873469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C09C853-64AE-1055-930C-AE6C8EA6B1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AD6B0DB-0A44-CA70-2661-57EFC6A6F636}"/>
              </a:ext>
            </a:extLst>
          </p:cNvPr>
          <p:cNvGrpSpPr/>
          <p:nvPr/>
        </p:nvGrpSpPr>
        <p:grpSpPr>
          <a:xfrm>
            <a:off x="14711033" y="1913839"/>
            <a:ext cx="2873469" cy="2873469"/>
            <a:chOff x="-217574" y="-85893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B28ACC8-3EDF-E9AA-6457-B483E59A0EA0}"/>
                </a:ext>
              </a:extLst>
            </p:cNvPr>
            <p:cNvSpPr/>
            <p:nvPr/>
          </p:nvSpPr>
          <p:spPr>
            <a:xfrm>
              <a:off x="-217574" y="-8589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B5281ED-D752-CE86-5A81-D3A47267BCC1}"/>
              </a:ext>
            </a:extLst>
          </p:cNvPr>
          <p:cNvSpPr txBox="1"/>
          <p:nvPr/>
        </p:nvSpPr>
        <p:spPr>
          <a:xfrm>
            <a:off x="568191" y="466592"/>
            <a:ext cx="8382000" cy="91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PAPÉIS EXECUTADOS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39AAEC7-8668-8672-EBA4-744ACDE0F68A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FBEC998-7F11-B2DB-A203-1BCC4ED1A18D}"/>
              </a:ext>
            </a:extLst>
          </p:cNvPr>
          <p:cNvSpPr txBox="1"/>
          <p:nvPr/>
        </p:nvSpPr>
        <p:spPr>
          <a:xfrm>
            <a:off x="8374459" y="5061904"/>
            <a:ext cx="1702349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LUANA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05A89C4-85A9-4DEF-EB7E-B47D79116E0D}"/>
              </a:ext>
            </a:extLst>
          </p:cNvPr>
          <p:cNvSpPr txBox="1"/>
          <p:nvPr/>
        </p:nvSpPr>
        <p:spPr>
          <a:xfrm>
            <a:off x="4590312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GIOVANA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B3ED3F1-C0ED-F852-BB25-E1A4F147866D}"/>
              </a:ext>
            </a:extLst>
          </p:cNvPr>
          <p:cNvSpPr txBox="1"/>
          <p:nvPr/>
        </p:nvSpPr>
        <p:spPr>
          <a:xfrm>
            <a:off x="11356560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NICOLAS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1AE8511-8D2C-9082-1F97-707031CFBBDD}"/>
              </a:ext>
            </a:extLst>
          </p:cNvPr>
          <p:cNvSpPr txBox="1"/>
          <p:nvPr/>
        </p:nvSpPr>
        <p:spPr>
          <a:xfrm>
            <a:off x="14982825" y="5100384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KENNER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2546B9F-69F0-93D9-28E1-43E03509FEA0}"/>
              </a:ext>
            </a:extLst>
          </p:cNvPr>
          <p:cNvSpPr txBox="1"/>
          <p:nvPr/>
        </p:nvSpPr>
        <p:spPr>
          <a:xfrm>
            <a:off x="1271984" y="5100385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GUSTAVO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1A42E55-5A91-CF09-2705-DF2E82BEB62D}"/>
              </a:ext>
            </a:extLst>
          </p:cNvPr>
          <p:cNvSpPr txBox="1"/>
          <p:nvPr/>
        </p:nvSpPr>
        <p:spPr>
          <a:xfrm>
            <a:off x="385794" y="5684111"/>
            <a:ext cx="4102261" cy="111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Full Stack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(Dashboard)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7B50C4BE-D1B8-2A77-FEA4-ECA923AEED9F}"/>
              </a:ext>
            </a:extLst>
          </p:cNvPr>
          <p:cNvSpPr txBox="1"/>
          <p:nvPr/>
        </p:nvSpPr>
        <p:spPr>
          <a:xfrm>
            <a:off x="3638240" y="8157134"/>
            <a:ext cx="4234029" cy="111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TI e front-end (Documentação e site)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3E610E6-11DE-7075-2AEE-90BC909D824A}"/>
              </a:ext>
            </a:extLst>
          </p:cNvPr>
          <p:cNvSpPr txBox="1"/>
          <p:nvPr/>
        </p:nvSpPr>
        <p:spPr>
          <a:xfrm>
            <a:off x="7449769" y="5718889"/>
            <a:ext cx="3597522" cy="111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VM e front-end (Diagramas e CSS)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E702CAE0-009D-13E4-FE2A-27E4BAE9DFF4}"/>
              </a:ext>
            </a:extLst>
          </p:cNvPr>
          <p:cNvSpPr txBox="1"/>
          <p:nvPr/>
        </p:nvSpPr>
        <p:spPr>
          <a:xfrm>
            <a:off x="10404488" y="8178270"/>
            <a:ext cx="4234029" cy="111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Banco de dados (Modelagem e script)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45FCC2E-ADB1-4618-BBC6-8DEE0AEF0129}"/>
              </a:ext>
            </a:extLst>
          </p:cNvPr>
          <p:cNvSpPr txBox="1"/>
          <p:nvPr/>
        </p:nvSpPr>
        <p:spPr>
          <a:xfrm>
            <a:off x="14513563" y="5722566"/>
            <a:ext cx="3427582" cy="1687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Back-end (Simulador financeiro e API)</a:t>
            </a:r>
          </a:p>
        </p:txBody>
      </p:sp>
    </p:spTree>
    <p:extLst>
      <p:ext uri="{BB962C8B-B14F-4D97-AF65-F5344CB8AC3E}">
        <p14:creationId xmlns:p14="http://schemas.microsoft.com/office/powerpoint/2010/main" val="26186620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2547A-5085-B81E-26A3-3618572E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6FC2D6-E1EB-E2E6-C7D2-76515A703075}"/>
              </a:ext>
            </a:extLst>
          </p:cNvPr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FA428D-24AC-C4B1-7721-647EF9DDFB7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304A6F-BB61-A3A0-5E59-AB54F1AB2E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4B85F9E-0BA7-60D2-AF5F-CD750EF715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BFB1F82-2019-E5FA-0E53-92883DC26C26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0BA96F7-43DD-9B2B-D4BA-91FAD706CA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55CA9F-041F-0FAE-D89F-2D333AA5C6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014B468-EC87-7C7F-EB94-252DC47B97BB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0F0D0E6-52DF-42CE-64E8-B78D222070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AFF313B-253B-82D3-4572-967D2ABEA2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3084E3A-F332-D13C-E34D-392CB150F984}"/>
              </a:ext>
            </a:extLst>
          </p:cNvPr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FC4EE0D-BC18-7AE2-D0A3-1090137C0D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210CA20-4697-1086-28E1-0A0FD144CCA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956C096-0033-BD91-45FE-9267CB2DBA1E}"/>
              </a:ext>
            </a:extLst>
          </p:cNvPr>
          <p:cNvSpPr txBox="1"/>
          <p:nvPr/>
        </p:nvSpPr>
        <p:spPr>
          <a:xfrm>
            <a:off x="636666" y="550038"/>
            <a:ext cx="7958778" cy="188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MÉTODO UTILIZADO: </a:t>
            </a:r>
            <a:r>
              <a:rPr lang="en-US" sz="6300" b="1" dirty="0">
                <a:solidFill>
                  <a:srgbClr val="104F55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SCRUM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95D226E-AE50-A1B9-D16D-A997705744E6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  <p:pic>
        <p:nvPicPr>
          <p:cNvPr id="1026" name="Picture 2" descr="Metodologia Scrum para a gestão de processos ágeis na indústria - TECNICON">
            <a:extLst>
              <a:ext uri="{FF2B5EF4-FFF2-40B4-BE49-F238E27FC236}">
                <a16:creationId xmlns:a16="http://schemas.microsoft.com/office/drawing/2014/main" id="{B4ACAC8F-CA99-02FA-2306-AF042903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3221"/>
            <a:ext cx="12357046" cy="801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2934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 b="1" dirty="0" err="1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Diagrama</a:t>
            </a:r>
            <a:r>
              <a:rPr lang="en-US" sz="5935" b="1" dirty="0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 de </a:t>
            </a:r>
            <a:r>
              <a:rPr lang="en-US" sz="5935" b="1" dirty="0" err="1">
                <a:solidFill>
                  <a:srgbClr val="0CB5A3"/>
                </a:solidFill>
                <a:latin typeface="Poppins" panose="00000500000000000000" pitchFamily="2" charset="0"/>
                <a:ea typeface="Lovelo" panose="02000000000000000000"/>
                <a:cs typeface="Poppins" panose="00000500000000000000" pitchFamily="2" charset="0"/>
                <a:sym typeface="Lovelo" panose="02000000000000000000"/>
              </a:rPr>
              <a:t>Solução</a:t>
            </a:r>
            <a:endParaRPr lang="en-US" sz="5935" b="1" dirty="0">
              <a:solidFill>
                <a:srgbClr val="0CB5A3"/>
              </a:solidFill>
              <a:latin typeface="Poppins" panose="00000500000000000000" pitchFamily="2" charset="0"/>
              <a:ea typeface="Lovelo" panose="02000000000000000000"/>
              <a:cs typeface="Poppins" panose="00000500000000000000" pitchFamily="2" charset="0"/>
              <a:sym typeface="Lovelo" panose="02000000000000000000"/>
            </a:endParaRP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26974800" y="8556625"/>
            <a:ext cx="4726305" cy="19075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528</Words>
  <Application>Microsoft Office PowerPoint</Application>
  <PresentationFormat>Personalizar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 Black</vt:lpstr>
      <vt:lpstr>Proxima Nova</vt:lpstr>
      <vt:lpstr>Montserrat Bold</vt:lpstr>
      <vt:lpstr>Proxima Nova Bold</vt:lpstr>
      <vt:lpstr>Segoe UI Black</vt:lpstr>
      <vt:lpstr>Calibri</vt:lpstr>
      <vt:lpstr>Poppins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>brito 7802</dc:creator>
  <cp:lastModifiedBy>GIOVANA ZUKAUSKAS RATÃO .</cp:lastModifiedBy>
  <cp:revision>15</cp:revision>
  <dcterms:created xsi:type="dcterms:W3CDTF">2006-08-16T00:00:00Z</dcterms:created>
  <dcterms:modified xsi:type="dcterms:W3CDTF">2024-12-03T22:55:51Z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